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6"/>
  </p:notesMasterIdLst>
  <p:sldIdLst>
    <p:sldId id="268" r:id="rId2"/>
    <p:sldId id="262" r:id="rId3"/>
    <p:sldId id="265" r:id="rId4"/>
    <p:sldId id="301" r:id="rId5"/>
    <p:sldId id="274" r:id="rId6"/>
    <p:sldId id="283" r:id="rId7"/>
    <p:sldId id="284" r:id="rId8"/>
    <p:sldId id="285" r:id="rId9"/>
    <p:sldId id="286" r:id="rId10"/>
    <p:sldId id="287" r:id="rId11"/>
    <p:sldId id="288" r:id="rId12"/>
    <p:sldId id="289" r:id="rId13"/>
    <p:sldId id="290" r:id="rId14"/>
    <p:sldId id="291" r:id="rId15"/>
    <p:sldId id="292" r:id="rId16"/>
    <p:sldId id="293" r:id="rId17"/>
    <p:sldId id="294" r:id="rId18"/>
    <p:sldId id="295" r:id="rId19"/>
    <p:sldId id="296" r:id="rId20"/>
    <p:sldId id="297" r:id="rId21"/>
    <p:sldId id="298" r:id="rId22"/>
    <p:sldId id="299" r:id="rId23"/>
    <p:sldId id="300" r:id="rId24"/>
    <p:sldId id="260" r:id="rId25"/>
  </p:sldIdLst>
  <p:sldSz cx="9144000" cy="6858000" type="screen4x3"/>
  <p:notesSz cx="6858000" cy="9144000"/>
  <p:custDataLst>
    <p:tags r:id="rId27"/>
  </p:custData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orient="horz" pos="663">
          <p15:clr>
            <a:srgbClr val="A4A3A4"/>
          </p15:clr>
        </p15:guide>
        <p15:guide id="3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06F9A"/>
    <a:srgbClr val="FFFFFF"/>
    <a:srgbClr val="E56061"/>
    <a:srgbClr val="3B3B3B"/>
    <a:srgbClr val="C6C6C6"/>
    <a:srgbClr val="18475C"/>
    <a:srgbClr val="48899C"/>
    <a:srgbClr val="58ACB4"/>
    <a:srgbClr val="4B3B2F"/>
    <a:srgbClr val="81685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397" autoAdjust="0"/>
    <p:restoredTop sz="96433" autoAdjust="0"/>
  </p:normalViewPr>
  <p:slideViewPr>
    <p:cSldViewPr>
      <p:cViewPr varScale="1">
        <p:scale>
          <a:sx n="72" d="100"/>
          <a:sy n="72" d="100"/>
        </p:scale>
        <p:origin x="1290" y="54"/>
      </p:cViewPr>
      <p:guideLst>
        <p:guide orient="horz" pos="2160"/>
        <p:guide orient="horz" pos="663"/>
        <p:guide pos="2880"/>
      </p:guideLst>
    </p:cSldViewPr>
  </p:slideViewPr>
  <p:outlineViewPr>
    <p:cViewPr>
      <p:scale>
        <a:sx n="33" d="100"/>
        <a:sy n="33" d="100"/>
      </p:scale>
      <p:origin x="0" y="-3792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gs" Target="tags/tag1.xml"/><Relationship Id="rId30" Type="http://schemas.openxmlformats.org/officeDocument/2006/relationships/theme" Target="theme/theme1.xml"/></Relationships>
</file>

<file path=ppt/media/hdphoto1.wdp>
</file>

<file path=ppt/media/hdphoto2.wdp>
</file>

<file path=ppt/media/hdphoto3.wdp>
</file>

<file path=ppt/media/image1.png>
</file>

<file path=ppt/media/image11.png>
</file>

<file path=ppt/media/image12.png>
</file>

<file path=ppt/media/image13.jp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51611E5-F93E-4671-A76B-8968F3473718}" type="datetimeFigureOut">
              <a:rPr lang="ko-KR" altLang="en-US" smtClean="0"/>
              <a:t>2015-10-22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E067496-026A-41FE-9D5C-3D8D58CFA4F3}" type="slidenum">
              <a:rPr lang="ko-KR" altLang="en-US" smtClean="0"/>
              <a:t>‹N°›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0780156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3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5" Type="http://schemas.microsoft.com/office/2007/relationships/hdphoto" Target="../media/hdphoto3.wdp"/><Relationship Id="rId4" Type="http://schemas.openxmlformats.org/officeDocument/2006/relationships/image" Target="../media/image6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그림 1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11" name="직사각형 10"/>
          <p:cNvSpPr/>
          <p:nvPr userDrawn="1"/>
        </p:nvSpPr>
        <p:spPr>
          <a:xfrm>
            <a:off x="0" y="6543675"/>
            <a:ext cx="9144000" cy="314325"/>
          </a:xfrm>
          <a:prstGeom prst="rect">
            <a:avLst/>
          </a:prstGeom>
          <a:solidFill>
            <a:schemeClr val="tx1">
              <a:alpha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/>
          <p:cNvSpPr/>
          <p:nvPr userDrawn="1"/>
        </p:nvSpPr>
        <p:spPr>
          <a:xfrm>
            <a:off x="1145894" y="796103"/>
            <a:ext cx="2968906" cy="4958862"/>
          </a:xfrm>
          <a:prstGeom prst="rect">
            <a:avLst/>
          </a:prstGeom>
          <a:blipFill>
            <a:blip r:embed="rId3"/>
            <a:srcRect/>
            <a:stretch>
              <a:fillRect l="-38596" t="-16054" r="-169396" b="-22244"/>
            </a:stretch>
          </a:blipFill>
          <a:ln>
            <a:noFill/>
          </a:ln>
          <a:effectLst>
            <a:outerShdw blurRad="127000" sx="102000" sy="102000" algn="ctr" rotWithShape="0">
              <a:prstClr val="black">
                <a:alpha val="1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0" hasCustomPrompt="1"/>
          </p:nvPr>
        </p:nvSpPr>
        <p:spPr>
          <a:xfrm>
            <a:off x="4260818" y="4076046"/>
            <a:ext cx="4732710" cy="588551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buNone/>
              <a:defRPr sz="4400" b="1" spc="50" baseline="0">
                <a:solidFill>
                  <a:schemeClr val="bg1"/>
                </a:solidFill>
                <a:latin typeface="Impact" panose="020B080603090205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altLang="ko-KR" smtClean="0"/>
              <a:t>PERSPECTIVE</a:t>
            </a:r>
            <a:endParaRPr lang="ko-KR" altLang="en-US"/>
          </a:p>
        </p:txBody>
      </p:sp>
      <p:sp>
        <p:nvSpPr>
          <p:cNvPr id="5" name="텍스트 개체 틀 3"/>
          <p:cNvSpPr>
            <a:spLocks noGrp="1"/>
          </p:cNvSpPr>
          <p:nvPr>
            <p:ph type="body" sz="quarter" idx="11" hasCustomPrompt="1"/>
          </p:nvPr>
        </p:nvSpPr>
        <p:spPr>
          <a:xfrm>
            <a:off x="4260818" y="4739219"/>
            <a:ext cx="4732710" cy="318918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buNone/>
              <a:defRPr sz="1800" b="0" baseline="0">
                <a:solidFill>
                  <a:schemeClr val="bg1"/>
                </a:solidFill>
                <a:latin typeface="Impact" panose="020B080603090205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altLang="ko-KR" smtClean="0"/>
              <a:t>Presentation sub title</a:t>
            </a:r>
            <a:endParaRPr lang="ko-KR" altLang="en-US"/>
          </a:p>
        </p:txBody>
      </p:sp>
      <p:sp>
        <p:nvSpPr>
          <p:cNvPr id="13" name="직사각형 12"/>
          <p:cNvSpPr/>
          <p:nvPr userDrawn="1"/>
        </p:nvSpPr>
        <p:spPr>
          <a:xfrm>
            <a:off x="1145894" y="796103"/>
            <a:ext cx="2968906" cy="4958862"/>
          </a:xfrm>
          <a:prstGeom prst="rect">
            <a:avLst/>
          </a:prstGeom>
          <a:noFill/>
          <a:ln w="1270">
            <a:gradFill>
              <a:gsLst>
                <a:gs pos="0">
                  <a:schemeClr val="bg1">
                    <a:alpha val="84000"/>
                  </a:schemeClr>
                </a:gs>
                <a:gs pos="50000">
                  <a:schemeClr val="bg1">
                    <a:alpha val="35000"/>
                  </a:schemeClr>
                </a:gs>
                <a:gs pos="100000">
                  <a:schemeClr val="tx1">
                    <a:lumMod val="85000"/>
                    <a:lumOff val="15000"/>
                    <a:alpha val="46000"/>
                  </a:schemeClr>
                </a:gs>
              </a:gsLst>
              <a:lin ang="5400000" scaled="0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472778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그림 12"/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66000"/>
                    </a14:imgEffect>
                    <a14:imgEffect>
                      <a14:brightnessContrast bright="-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3" name="텍스트 개체 틀 7"/>
          <p:cNvSpPr>
            <a:spLocks noGrp="1"/>
          </p:cNvSpPr>
          <p:nvPr>
            <p:ph type="body" sz="quarter" idx="10" hasCustomPrompt="1"/>
          </p:nvPr>
        </p:nvSpPr>
        <p:spPr>
          <a:xfrm>
            <a:off x="1155372" y="3208136"/>
            <a:ext cx="4716016" cy="545140"/>
          </a:xfrm>
          <a:prstGeom prst="rect">
            <a:avLst/>
          </a:prstGeom>
        </p:spPr>
        <p:txBody>
          <a:bodyPr lIns="0" tIns="0" rIns="0" bIns="0"/>
          <a:lstStyle>
            <a:lvl1pPr marL="0" indent="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None/>
              <a:defRPr lang="ko-KR" altLang="en-US" sz="3200" b="0" kern="1200" spc="50" baseline="0">
                <a:ln>
                  <a:noFill/>
                </a:ln>
                <a:solidFill>
                  <a:schemeClr val="bg1"/>
                </a:solidFill>
                <a:effectLst/>
                <a:latin typeface="Impact" panose="020B0806030902050204" pitchFamily="34" charset="0"/>
                <a:ea typeface="+mn-ea"/>
                <a:cs typeface="Tahoma" panose="020B0604030504040204" pitchFamily="34" charset="0"/>
              </a:defRPr>
            </a:lvl1pPr>
          </a:lstStyle>
          <a:p>
            <a:pPr lvl="0"/>
            <a:r>
              <a:rPr lang="en-US" altLang="ko-KR" smtClean="0"/>
              <a:t>INDEX</a:t>
            </a:r>
            <a:endParaRPr lang="ko-KR" altLang="en-US"/>
          </a:p>
        </p:txBody>
      </p:sp>
      <p:sp>
        <p:nvSpPr>
          <p:cNvPr id="4" name="텍스트 개체 틀 7"/>
          <p:cNvSpPr>
            <a:spLocks noGrp="1"/>
          </p:cNvSpPr>
          <p:nvPr>
            <p:ph type="body" sz="quarter" idx="11" hasCustomPrompt="1"/>
          </p:nvPr>
        </p:nvSpPr>
        <p:spPr>
          <a:xfrm>
            <a:off x="1155372" y="4077072"/>
            <a:ext cx="3615873" cy="396943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buNone/>
              <a:defRPr sz="1800" b="0" baseline="0">
                <a:solidFill>
                  <a:schemeClr val="bg1"/>
                </a:solidFill>
                <a:effectLst/>
                <a:latin typeface="Impact" panose="020B080603090205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altLang="ko-KR" smtClean="0"/>
              <a:t>01. Contents sub title</a:t>
            </a:r>
            <a:endParaRPr lang="ko-KR" altLang="en-US"/>
          </a:p>
        </p:txBody>
      </p:sp>
      <p:sp>
        <p:nvSpPr>
          <p:cNvPr id="5" name="텍스트 개체 틀 7"/>
          <p:cNvSpPr>
            <a:spLocks noGrp="1"/>
          </p:cNvSpPr>
          <p:nvPr>
            <p:ph type="body" sz="quarter" idx="12" hasCustomPrompt="1"/>
          </p:nvPr>
        </p:nvSpPr>
        <p:spPr>
          <a:xfrm>
            <a:off x="1155372" y="5085184"/>
            <a:ext cx="3615873" cy="396943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buNone/>
              <a:defRPr sz="1800" b="0" baseline="0">
                <a:solidFill>
                  <a:schemeClr val="bg1"/>
                </a:solidFill>
                <a:effectLst/>
                <a:latin typeface="Impact" panose="020B080603090205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altLang="ko-KR" smtClean="0"/>
              <a:t>02. Contents sub title</a:t>
            </a:r>
            <a:endParaRPr lang="ko-KR" altLang="en-US"/>
          </a:p>
        </p:txBody>
      </p:sp>
      <p:sp>
        <p:nvSpPr>
          <p:cNvPr id="9" name="텍스트 개체 틀 7"/>
          <p:cNvSpPr>
            <a:spLocks noGrp="1"/>
          </p:cNvSpPr>
          <p:nvPr>
            <p:ph type="body" sz="quarter" idx="13" hasCustomPrompt="1"/>
          </p:nvPr>
        </p:nvSpPr>
        <p:spPr>
          <a:xfrm>
            <a:off x="4759809" y="4077072"/>
            <a:ext cx="3615873" cy="396943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buNone/>
              <a:defRPr sz="1800" b="0" baseline="0">
                <a:solidFill>
                  <a:schemeClr val="bg1"/>
                </a:solidFill>
                <a:effectLst/>
                <a:latin typeface="Impact" panose="020B080603090205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altLang="ko-KR" smtClean="0"/>
              <a:t>03. Contents sub title</a:t>
            </a:r>
            <a:endParaRPr lang="ko-KR" altLang="en-US"/>
          </a:p>
        </p:txBody>
      </p:sp>
      <p:sp>
        <p:nvSpPr>
          <p:cNvPr id="10" name="텍스트 개체 틀 7"/>
          <p:cNvSpPr>
            <a:spLocks noGrp="1"/>
          </p:cNvSpPr>
          <p:nvPr>
            <p:ph type="body" sz="quarter" idx="14" hasCustomPrompt="1"/>
          </p:nvPr>
        </p:nvSpPr>
        <p:spPr>
          <a:xfrm>
            <a:off x="4759809" y="5085184"/>
            <a:ext cx="3615873" cy="396943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buNone/>
              <a:defRPr sz="1800" b="0" baseline="0">
                <a:solidFill>
                  <a:schemeClr val="bg1"/>
                </a:solidFill>
                <a:effectLst/>
                <a:latin typeface="Impact" panose="020B080603090205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altLang="ko-KR" smtClean="0"/>
              <a:t>04. Contents sub title</a:t>
            </a:r>
            <a:endParaRPr lang="ko-KR" altLang="en-US"/>
          </a:p>
        </p:txBody>
      </p:sp>
      <p:sp>
        <p:nvSpPr>
          <p:cNvPr id="11" name="직사각형 10"/>
          <p:cNvSpPr/>
          <p:nvPr userDrawn="1"/>
        </p:nvSpPr>
        <p:spPr>
          <a:xfrm>
            <a:off x="0" y="6543675"/>
            <a:ext cx="9144000" cy="314325"/>
          </a:xfrm>
          <a:prstGeom prst="rect">
            <a:avLst/>
          </a:prstGeom>
          <a:solidFill>
            <a:schemeClr val="tx1">
              <a:alpha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3" name="그룹 22"/>
          <p:cNvGrpSpPr/>
          <p:nvPr userDrawn="1"/>
        </p:nvGrpSpPr>
        <p:grpSpPr>
          <a:xfrm>
            <a:off x="-5937" y="581891"/>
            <a:ext cx="9149937" cy="1947553"/>
            <a:chOff x="-5937" y="581891"/>
            <a:chExt cx="9149937" cy="1947553"/>
          </a:xfrm>
        </p:grpSpPr>
        <p:pic>
          <p:nvPicPr>
            <p:cNvPr id="12" name="그림 11"/>
            <p:cNvPicPr>
              <a:picLocks noChangeAspect="1"/>
            </p:cNvPicPr>
            <p:nvPr userDrawn="1"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8484" b="63117"/>
            <a:stretch/>
          </p:blipFill>
          <p:spPr>
            <a:xfrm>
              <a:off x="0" y="581891"/>
              <a:ext cx="9144000" cy="1947553"/>
            </a:xfrm>
            <a:prstGeom prst="rect">
              <a:avLst/>
            </a:prstGeom>
            <a:effectLst>
              <a:outerShdw blurRad="127000" sx="102000" sy="102000" algn="ctr" rotWithShape="0">
                <a:prstClr val="black">
                  <a:alpha val="10000"/>
                </a:prstClr>
              </a:outerShdw>
            </a:effectLst>
          </p:spPr>
        </p:pic>
        <p:cxnSp>
          <p:nvCxnSpPr>
            <p:cNvPr id="15" name="직선 연결선 14"/>
            <p:cNvCxnSpPr/>
            <p:nvPr userDrawn="1"/>
          </p:nvCxnSpPr>
          <p:spPr>
            <a:xfrm>
              <a:off x="-5937" y="581891"/>
              <a:ext cx="9138062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직선 연결선 21"/>
            <p:cNvCxnSpPr/>
            <p:nvPr userDrawn="1"/>
          </p:nvCxnSpPr>
          <p:spPr>
            <a:xfrm>
              <a:off x="-5937" y="2529444"/>
              <a:ext cx="9138062" cy="0"/>
            </a:xfrm>
            <a:prstGeom prst="line">
              <a:avLst/>
            </a:prstGeom>
            <a:ln w="3175"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445510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그림 13"/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66000"/>
                    </a14:imgEffect>
                    <a14:imgEffect>
                      <a14:brightnessContrast bright="-9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텍스트 개체 틀 12"/>
          <p:cNvSpPr>
            <a:spLocks noGrp="1"/>
          </p:cNvSpPr>
          <p:nvPr>
            <p:ph type="body" sz="quarter" idx="10" hasCustomPrompt="1"/>
          </p:nvPr>
        </p:nvSpPr>
        <p:spPr>
          <a:xfrm flipH="1">
            <a:off x="755576" y="4384560"/>
            <a:ext cx="4680520" cy="49859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0" indent="0" algn="r">
              <a:lnSpc>
                <a:spcPct val="90000"/>
              </a:lnSpc>
              <a:buNone/>
              <a:defRPr sz="3600" b="1" spc="50" baseline="0">
                <a:solidFill>
                  <a:schemeClr val="bg1"/>
                </a:solidFill>
                <a:latin typeface="Impact" panose="020B080603090205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altLang="ko-KR" smtClean="0"/>
              <a:t>SLIDE MAIN TITLE</a:t>
            </a:r>
            <a:endParaRPr lang="ko-KR" altLang="en-US"/>
          </a:p>
        </p:txBody>
      </p:sp>
      <p:sp>
        <p:nvSpPr>
          <p:cNvPr id="3" name="텍스트 개체 틀 12"/>
          <p:cNvSpPr>
            <a:spLocks noGrp="1"/>
          </p:cNvSpPr>
          <p:nvPr>
            <p:ph type="body" sz="quarter" idx="13" hasCustomPrompt="1"/>
          </p:nvPr>
        </p:nvSpPr>
        <p:spPr>
          <a:xfrm flipH="1">
            <a:off x="755576" y="4909703"/>
            <a:ext cx="4680520" cy="2769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0" indent="0" algn="r">
              <a:lnSpc>
                <a:spcPct val="90000"/>
              </a:lnSpc>
              <a:buNone/>
              <a:defRPr sz="2000" b="1" baseline="0">
                <a:solidFill>
                  <a:schemeClr val="bg1"/>
                </a:solidFill>
                <a:latin typeface="Impact" panose="020B080603090205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altLang="ko-KR" smtClean="0"/>
              <a:t>Slide sub title</a:t>
            </a:r>
            <a:endParaRPr lang="ko-KR" altLang="en-US"/>
          </a:p>
        </p:txBody>
      </p:sp>
      <p:sp>
        <p:nvSpPr>
          <p:cNvPr id="4" name="텍스트 개체 틀 12"/>
          <p:cNvSpPr>
            <a:spLocks noGrp="1"/>
          </p:cNvSpPr>
          <p:nvPr>
            <p:ph type="body" sz="quarter" idx="14" hasCustomPrompt="1"/>
          </p:nvPr>
        </p:nvSpPr>
        <p:spPr>
          <a:xfrm flipH="1">
            <a:off x="3779912" y="3356992"/>
            <a:ext cx="1656184" cy="914096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0" indent="0" algn="r">
              <a:lnSpc>
                <a:spcPct val="90000"/>
              </a:lnSpc>
              <a:buNone/>
              <a:defRPr sz="6600" b="1" baseline="0">
                <a:solidFill>
                  <a:schemeClr val="bg1"/>
                </a:solidFill>
                <a:latin typeface="Impact" panose="020B080603090205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altLang="ko-KR" smtClean="0"/>
              <a:t>01</a:t>
            </a:r>
            <a:endParaRPr lang="ko-KR" altLang="en-US"/>
          </a:p>
        </p:txBody>
      </p:sp>
      <p:sp>
        <p:nvSpPr>
          <p:cNvPr id="9" name="직사각형 8"/>
          <p:cNvSpPr/>
          <p:nvPr userDrawn="1"/>
        </p:nvSpPr>
        <p:spPr>
          <a:xfrm flipH="1">
            <a:off x="5632314" y="796103"/>
            <a:ext cx="2700679" cy="4958862"/>
          </a:xfrm>
          <a:prstGeom prst="rect">
            <a:avLst/>
          </a:prstGeom>
          <a:blipFill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saturation sat="66000"/>
                      </a14:imgEffect>
                    </a14:imgLayer>
                  </a14:imgProps>
                </a:ext>
              </a:extLst>
            </a:blip>
            <a:srcRect/>
            <a:stretch>
              <a:fillRect l="-30030" t="-16054" r="-208551" b="-22244"/>
            </a:stretch>
          </a:blipFill>
          <a:ln>
            <a:noFill/>
          </a:ln>
          <a:effectLst>
            <a:outerShdw blurRad="127000" sx="102000" sy="102000" algn="c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"/>
          <p:cNvSpPr/>
          <p:nvPr userDrawn="1"/>
        </p:nvSpPr>
        <p:spPr>
          <a:xfrm>
            <a:off x="5632313" y="796103"/>
            <a:ext cx="2700679" cy="4958862"/>
          </a:xfrm>
          <a:prstGeom prst="rect">
            <a:avLst/>
          </a:prstGeom>
          <a:noFill/>
          <a:ln w="1270">
            <a:gradFill>
              <a:gsLst>
                <a:gs pos="0">
                  <a:schemeClr val="bg1">
                    <a:alpha val="84000"/>
                  </a:schemeClr>
                </a:gs>
                <a:gs pos="50000">
                  <a:schemeClr val="bg1">
                    <a:alpha val="35000"/>
                  </a:schemeClr>
                </a:gs>
                <a:gs pos="100000">
                  <a:schemeClr val="tx1">
                    <a:lumMod val="85000"/>
                    <a:lumOff val="15000"/>
                    <a:alpha val="46000"/>
                  </a:schemeClr>
                </a:gs>
              </a:gsLst>
              <a:lin ang="5400000" scaled="0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12"/>
          <p:cNvSpPr/>
          <p:nvPr userDrawn="1"/>
        </p:nvSpPr>
        <p:spPr>
          <a:xfrm>
            <a:off x="0" y="6543675"/>
            <a:ext cx="9144000" cy="314325"/>
          </a:xfrm>
          <a:prstGeom prst="rect">
            <a:avLst/>
          </a:prstGeom>
          <a:solidFill>
            <a:schemeClr val="tx1">
              <a:alpha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070486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8696"/>
          <a:stretch/>
        </p:blipFill>
        <p:spPr>
          <a:xfrm>
            <a:off x="0" y="0"/>
            <a:ext cx="9144000" cy="775252"/>
          </a:xfrm>
          <a:prstGeom prst="rect">
            <a:avLst/>
          </a:prstGeom>
          <a:blipFill>
            <a:blip r:embed="rId3"/>
            <a:srcRect/>
            <a:stretch>
              <a:fillRect l="-20348" t="-58070" r="-40700" b="-174702"/>
            </a:stretch>
          </a:blipFill>
          <a:ln>
            <a:noFill/>
          </a:ln>
          <a:effectLst>
            <a:outerShdw blurRad="127000" sx="102000" sy="102000" algn="ctr" rotWithShape="0">
              <a:prstClr val="black">
                <a:alpha val="15000"/>
              </a:prstClr>
            </a:outerShdw>
          </a:effectLst>
        </p:spPr>
      </p:pic>
      <p:sp>
        <p:nvSpPr>
          <p:cNvPr id="6" name="슬라이드 번호 개체 틀 5"/>
          <p:cNvSpPr>
            <a:spLocks noGrp="1"/>
          </p:cNvSpPr>
          <p:nvPr userDrawn="1">
            <p:ph type="sldNum" sz="quarter" idx="12"/>
          </p:nvPr>
        </p:nvSpPr>
        <p:spPr>
          <a:xfrm>
            <a:off x="6902896" y="6448251"/>
            <a:ext cx="2133600" cy="365125"/>
          </a:xfrm>
        </p:spPr>
        <p:txBody>
          <a:bodyPr/>
          <a:lstStyle>
            <a:lvl1pPr>
              <a:defRPr sz="1050">
                <a:latin typeface="Impact" panose="020B0806030902050204" pitchFamily="34" charset="0"/>
              </a:defRPr>
            </a:lvl1pPr>
          </a:lstStyle>
          <a:p>
            <a:fld id="{6D496982-6B67-48BF-BE88-CEE75E286A28}" type="slidenum">
              <a:rPr lang="ko-KR" altLang="en-US" smtClean="0"/>
              <a:pPr/>
              <a:t>‹N°›</a:t>
            </a:fld>
            <a:endParaRPr lang="ko-KR" altLang="en-US"/>
          </a:p>
        </p:txBody>
      </p:sp>
      <p:sp>
        <p:nvSpPr>
          <p:cNvPr id="3" name="텍스트 개체 틀 12"/>
          <p:cNvSpPr>
            <a:spLocks noGrp="1"/>
          </p:cNvSpPr>
          <p:nvPr>
            <p:ph type="body" sz="quarter" idx="10" hasCustomPrompt="1"/>
          </p:nvPr>
        </p:nvSpPr>
        <p:spPr>
          <a:xfrm flipH="1">
            <a:off x="323528" y="206083"/>
            <a:ext cx="8496944" cy="49859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0" indent="0" algn="l">
              <a:lnSpc>
                <a:spcPct val="90000"/>
              </a:lnSpc>
              <a:buNone/>
              <a:defRPr sz="3600" b="0" spc="50" baseline="0">
                <a:solidFill>
                  <a:schemeClr val="tx1"/>
                </a:solidFill>
                <a:latin typeface="Impact" panose="020B080603090205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altLang="ko-KR" smtClean="0"/>
              <a:t>SLIDE MAIN TITLE</a:t>
            </a:r>
            <a:endParaRPr lang="ko-KR" altLang="en-US"/>
          </a:p>
        </p:txBody>
      </p:sp>
      <p:sp>
        <p:nvSpPr>
          <p:cNvPr id="4" name="텍스트 개체 틀 12"/>
          <p:cNvSpPr>
            <a:spLocks noGrp="1"/>
          </p:cNvSpPr>
          <p:nvPr>
            <p:ph type="body" sz="quarter" idx="13" hasCustomPrompt="1"/>
          </p:nvPr>
        </p:nvSpPr>
        <p:spPr>
          <a:xfrm flipH="1">
            <a:off x="323528" y="859025"/>
            <a:ext cx="8496944" cy="2492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0" indent="0" algn="l">
              <a:lnSpc>
                <a:spcPct val="90000"/>
              </a:lnSpc>
              <a:buNone/>
              <a:defRPr sz="1800" b="0" baseline="0">
                <a:solidFill>
                  <a:schemeClr val="tx1"/>
                </a:solidFill>
                <a:latin typeface="Impact" panose="020B080603090205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altLang="ko-KR" smtClean="0"/>
              <a:t>Slide sub title</a:t>
            </a:r>
            <a:endParaRPr lang="ko-KR" altLang="en-US"/>
          </a:p>
        </p:txBody>
      </p:sp>
      <p:cxnSp>
        <p:nvCxnSpPr>
          <p:cNvPr id="7" name="직선 연결선 6"/>
          <p:cNvCxnSpPr/>
          <p:nvPr userDrawn="1"/>
        </p:nvCxnSpPr>
        <p:spPr>
          <a:xfrm>
            <a:off x="0" y="775252"/>
            <a:ext cx="9144000" cy="0"/>
          </a:xfrm>
          <a:prstGeom prst="line">
            <a:avLst/>
          </a:prstGeom>
          <a:ln w="127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546634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6902896" y="6448251"/>
            <a:ext cx="2133600" cy="365125"/>
          </a:xfrm>
        </p:spPr>
        <p:txBody>
          <a:bodyPr/>
          <a:lstStyle>
            <a:lvl1pPr>
              <a:defRPr sz="1050">
                <a:latin typeface="Impact" panose="020B0806030902050204" pitchFamily="34" charset="0"/>
              </a:defRPr>
            </a:lvl1pPr>
          </a:lstStyle>
          <a:p>
            <a:fld id="{6D496982-6B67-48BF-BE88-CEE75E286A28}" type="slidenum">
              <a:rPr lang="ko-KR" altLang="en-US" smtClean="0"/>
              <a:pPr/>
              <a:t>‹N°›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750377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74309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4" name="텍스트 개체 틀 3"/>
          <p:cNvSpPr>
            <a:spLocks noGrp="1"/>
          </p:cNvSpPr>
          <p:nvPr>
            <p:ph type="body" sz="quarter" idx="10" hasCustomPrompt="1"/>
          </p:nvPr>
        </p:nvSpPr>
        <p:spPr>
          <a:xfrm>
            <a:off x="1579418" y="4077072"/>
            <a:ext cx="5985164" cy="638000"/>
          </a:xfrm>
          <a:prstGeom prst="rect">
            <a:avLst/>
          </a:prstGeom>
        </p:spPr>
        <p:txBody>
          <a:bodyPr lIns="0" tIns="0" rIns="0" bIns="0"/>
          <a:lstStyle>
            <a:lvl1pPr marL="0" indent="0" algn="ctr">
              <a:buNone/>
              <a:defRPr sz="4000" b="0" spc="50" baseline="0">
                <a:solidFill>
                  <a:schemeClr val="bg1"/>
                </a:solidFill>
                <a:latin typeface="Impact" panose="020B080603090205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altLang="ko-KR" smtClean="0"/>
              <a:t>Thank you</a:t>
            </a:r>
            <a:endParaRPr lang="ko-KR" altLang="en-US"/>
          </a:p>
        </p:txBody>
      </p:sp>
      <p:sp>
        <p:nvSpPr>
          <p:cNvPr id="7" name="직사각형 6"/>
          <p:cNvSpPr/>
          <p:nvPr userDrawn="1"/>
        </p:nvSpPr>
        <p:spPr>
          <a:xfrm>
            <a:off x="0" y="6543675"/>
            <a:ext cx="9144000" cy="314325"/>
          </a:xfrm>
          <a:prstGeom prst="rect">
            <a:avLst/>
          </a:prstGeom>
          <a:solidFill>
            <a:schemeClr val="tx1">
              <a:alpha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151113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496982-6B67-48BF-BE88-CEE75E286A28}" type="slidenum">
              <a:rPr lang="ko-KR" altLang="en-US" smtClean="0"/>
              <a:t>‹N°›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290933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8" r:id="rId2"/>
    <p:sldLayoutId id="2147483661" r:id="rId3"/>
    <p:sldLayoutId id="2147483660" r:id="rId4"/>
    <p:sldLayoutId id="2147483662" r:id="rId5"/>
    <p:sldLayoutId id="2147483659" r:id="rId6"/>
    <p:sldLayoutId id="2147483652" r:id="rId7"/>
  </p:sldLayoutIdLst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  <p:hf hdr="0" ftr="0" dt="0"/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4.png"/><Relationship Id="rId4" Type="http://schemas.openxmlformats.org/officeDocument/2006/relationships/image" Target="../media/image13.jp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>
            <a:spLocks noGrp="1"/>
          </p:cNvSpPr>
          <p:nvPr>
            <p:ph type="body" sz="quarter" idx="10"/>
          </p:nvPr>
        </p:nvSpPr>
        <p:spPr>
          <a:xfrm>
            <a:off x="4274466" y="3861048"/>
            <a:ext cx="4732710" cy="820045"/>
          </a:xfrm>
        </p:spPr>
        <p:txBody>
          <a:bodyPr/>
          <a:lstStyle/>
          <a:p>
            <a:r>
              <a:rPr lang="fr-FR" altLang="ko-KR" sz="5400" b="0" spc="50" noProof="0" dirty="0" smtClean="0">
                <a:latin typeface="Segoe UI Mono" panose="020B0509040204020203" pitchFamily="49" charset="0"/>
              </a:rPr>
              <a:t>WANDER</a:t>
            </a:r>
            <a:endParaRPr lang="fr-FR" altLang="ko-KR" sz="5400" b="0" spc="50" noProof="0" dirty="0">
              <a:latin typeface="Segoe UI Mono" panose="020B0509040204020203" pitchFamily="49" charset="0"/>
            </a:endParaRPr>
          </a:p>
        </p:txBody>
      </p:sp>
      <p:sp>
        <p:nvSpPr>
          <p:cNvPr id="3" name="텍스트 개체 틀 2"/>
          <p:cNvSpPr>
            <a:spLocks noGrp="1"/>
          </p:cNvSpPr>
          <p:nvPr>
            <p:ph type="body" sz="quarter" idx="11"/>
          </p:nvPr>
        </p:nvSpPr>
        <p:spPr>
          <a:xfrm>
            <a:off x="4274466" y="4682737"/>
            <a:ext cx="4732710" cy="318918"/>
          </a:xfrm>
        </p:spPr>
        <p:txBody>
          <a:bodyPr/>
          <a:lstStyle/>
          <a:p>
            <a:r>
              <a:rPr lang="fr-FR" altLang="ko-KR" sz="1600" noProof="0" dirty="0" smtClean="0">
                <a:latin typeface="Impact" panose="020B0806030902050204" pitchFamily="34" charset="0"/>
              </a:rPr>
              <a:t>ITERATION 0</a:t>
            </a:r>
            <a:endParaRPr lang="fr-FR" altLang="ko-KR" sz="1600" noProof="0" dirty="0">
              <a:latin typeface="Impact" panose="020B0806030902050204" pitchFamily="34" charset="0"/>
            </a:endParaRPr>
          </a:p>
        </p:txBody>
      </p:sp>
      <p:sp>
        <p:nvSpPr>
          <p:cNvPr id="10" name="Rectangle 3"/>
          <p:cNvSpPr txBox="1">
            <a:spLocks noChangeArrowheads="1"/>
          </p:cNvSpPr>
          <p:nvPr/>
        </p:nvSpPr>
        <p:spPr bwMode="auto">
          <a:xfrm>
            <a:off x="4274466" y="5311093"/>
            <a:ext cx="4248472" cy="123111"/>
          </a:xfrm>
          <a:prstGeom prst="rect">
            <a:avLst/>
          </a:prstGeom>
          <a:noFill/>
          <a:ln>
            <a:noFill/>
          </a:ln>
          <a:extLst/>
        </p:spPr>
        <p:txBody>
          <a:bodyPr wrap="square" lIns="0" tIns="0" rIns="0" bIns="0" anchor="ctr">
            <a:sp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9pPr>
          </a:lstStyle>
          <a:p>
            <a:pPr eaLnBrk="1" hangingPunct="1"/>
            <a:r>
              <a:rPr kumimoji="0" lang="en-US" altLang="ko-KR" sz="800" dirty="0" smtClean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Valentin CHATELAIN &amp; Rami MORRI.</a:t>
            </a:r>
            <a:endParaRPr kumimoji="0" lang="en-US" altLang="ko-KR" sz="800" dirty="0">
              <a:solidFill>
                <a:schemeClr val="bg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cxnSp>
        <p:nvCxnSpPr>
          <p:cNvPr id="14" name="직선 연결선 13"/>
          <p:cNvCxnSpPr/>
          <p:nvPr/>
        </p:nvCxnSpPr>
        <p:spPr>
          <a:xfrm>
            <a:off x="4295732" y="3901829"/>
            <a:ext cx="3563051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Imag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91333" y="0"/>
            <a:ext cx="5852667" cy="3292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80503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텍스트 개체 틀 4"/>
          <p:cNvSpPr>
            <a:spLocks noGrp="1"/>
          </p:cNvSpPr>
          <p:nvPr>
            <p:ph type="body" sz="quarter" idx="10"/>
          </p:nvPr>
        </p:nvSpPr>
        <p:spPr>
          <a:xfrm flipH="1">
            <a:off x="766209" y="4384560"/>
            <a:ext cx="4680520" cy="498598"/>
          </a:xfrm>
        </p:spPr>
        <p:txBody>
          <a:bodyPr/>
          <a:lstStyle/>
          <a:p>
            <a:r>
              <a:rPr lang="fr-FR" altLang="ko-KR" noProof="0" dirty="0" smtClean="0"/>
              <a:t>SWOT</a:t>
            </a:r>
            <a:endParaRPr lang="fr-FR" altLang="ko-KR" noProof="0" dirty="0">
              <a:latin typeface="Impact" panose="020B0806030902050204" pitchFamily="34" charset="0"/>
            </a:endParaRPr>
          </a:p>
        </p:txBody>
      </p:sp>
      <p:sp>
        <p:nvSpPr>
          <p:cNvPr id="6" name="텍스트 개체 틀 5"/>
          <p:cNvSpPr>
            <a:spLocks noGrp="1"/>
          </p:cNvSpPr>
          <p:nvPr>
            <p:ph type="body" sz="quarter" idx="13"/>
          </p:nvPr>
        </p:nvSpPr>
        <p:spPr>
          <a:xfrm flipH="1">
            <a:off x="766209" y="4909703"/>
            <a:ext cx="4680520" cy="276999"/>
          </a:xfrm>
        </p:spPr>
        <p:txBody>
          <a:bodyPr/>
          <a:lstStyle/>
          <a:p>
            <a:r>
              <a:rPr lang="fr-FR" altLang="ko-KR" noProof="0" dirty="0" smtClean="0">
                <a:latin typeface="Impact" panose="020B0806030902050204" pitchFamily="34" charset="0"/>
              </a:rPr>
              <a:t> </a:t>
            </a:r>
            <a:endParaRPr lang="fr-FR" altLang="ko-KR" noProof="0" dirty="0">
              <a:latin typeface="Impact" panose="020B0806030902050204" pitchFamily="34" charset="0"/>
            </a:endParaRPr>
          </a:p>
        </p:txBody>
      </p:sp>
      <p:sp>
        <p:nvSpPr>
          <p:cNvPr id="7" name="텍스트 개체 틀 6"/>
          <p:cNvSpPr>
            <a:spLocks noGrp="1"/>
          </p:cNvSpPr>
          <p:nvPr>
            <p:ph type="body" sz="quarter" idx="14"/>
          </p:nvPr>
        </p:nvSpPr>
        <p:spPr>
          <a:xfrm flipH="1">
            <a:off x="3790545" y="3212976"/>
            <a:ext cx="1656184" cy="914096"/>
          </a:xfrm>
        </p:spPr>
        <p:txBody>
          <a:bodyPr/>
          <a:lstStyle/>
          <a:p>
            <a:r>
              <a:rPr lang="fr-FR" altLang="ko-KR" noProof="0" dirty="0" smtClean="0">
                <a:latin typeface="Impact" panose="020B0806030902050204" pitchFamily="34" charset="0"/>
              </a:rPr>
              <a:t>04</a:t>
            </a:r>
            <a:endParaRPr lang="fr-FR" altLang="ko-KR" noProof="0" dirty="0">
              <a:latin typeface="Impact" panose="020B0806030902050204" pitchFamily="34" charset="0"/>
            </a:endParaRPr>
          </a:p>
        </p:txBody>
      </p:sp>
      <p:cxnSp>
        <p:nvCxnSpPr>
          <p:cNvPr id="9" name="직선 연결선 8"/>
          <p:cNvCxnSpPr/>
          <p:nvPr/>
        </p:nvCxnSpPr>
        <p:spPr>
          <a:xfrm>
            <a:off x="2097741" y="4332008"/>
            <a:ext cx="3348988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90034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/>
          <p:cNvSpPr/>
          <p:nvPr/>
        </p:nvSpPr>
        <p:spPr>
          <a:xfrm>
            <a:off x="1081521" y="2136905"/>
            <a:ext cx="7378911" cy="3884383"/>
          </a:xfrm>
          <a:prstGeom prst="rect">
            <a:avLst/>
          </a:prstGeom>
          <a:noFill/>
          <a:ln>
            <a:solidFill>
              <a:srgbClr val="3B3B3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Rectangle 3"/>
          <p:cNvSpPr txBox="1">
            <a:spLocks noChangeArrowheads="1"/>
          </p:cNvSpPr>
          <p:nvPr/>
        </p:nvSpPr>
        <p:spPr bwMode="auto">
          <a:xfrm>
            <a:off x="2280062" y="937369"/>
            <a:ext cx="4583876" cy="677108"/>
          </a:xfrm>
          <a:prstGeom prst="rect">
            <a:avLst/>
          </a:prstGeom>
          <a:noFill/>
          <a:extLst/>
        </p:spPr>
        <p:txBody>
          <a:bodyPr wrap="square" lIns="0" tIns="0" rIns="0" bIns="0">
            <a:spAutoFit/>
          </a:bodyPr>
          <a:lstStyle>
            <a:lvl1pPr algn="ctr">
              <a:spcBef>
                <a:spcPct val="0"/>
              </a:spcBef>
              <a:buNone/>
              <a:defRPr lang="ko-KR" altLang="en-US" sz="4400" b="1" baseline="0" dirty="0">
                <a:solidFill>
                  <a:schemeClr val="bg1"/>
                </a:solidFill>
                <a:effectLst>
                  <a:outerShdw blurRad="12700" dist="25400" dir="5400000" algn="t" rotWithShape="0">
                    <a:prstClr val="black">
                      <a:alpha val="50000"/>
                    </a:prstClr>
                  </a:outerShdw>
                </a:effectLst>
                <a:latin typeface="Tahoma" pitchFamily="34" charset="0"/>
                <a:ea typeface="Tahoma" pitchFamily="34" charset="0"/>
                <a:cs typeface="Tahoma" pitchFamily="34" charset="0"/>
              </a:defRPr>
            </a:lvl1pPr>
          </a:lstStyle>
          <a:p>
            <a:r>
              <a:rPr lang="en-US" altLang="ko-KR" b="0" spc="50" dirty="0" smtClean="0">
                <a:solidFill>
                  <a:schemeClr val="tx1"/>
                </a:solidFill>
                <a:effectLst/>
                <a:latin typeface="Impact" panose="020B0806030902050204" pitchFamily="34" charset="0"/>
              </a:rPr>
              <a:t>SWOT</a:t>
            </a:r>
            <a:endParaRPr lang="en-US" altLang="ko-KR" sz="3600" b="0" spc="50" dirty="0">
              <a:solidFill>
                <a:schemeClr val="tx1"/>
              </a:solidFill>
              <a:effectLst/>
              <a:latin typeface="Impact" panose="020B0806030902050204" pitchFamily="34" charset="0"/>
            </a:endParaRPr>
          </a:p>
        </p:txBody>
      </p:sp>
      <p:cxnSp>
        <p:nvCxnSpPr>
          <p:cNvPr id="33" name="직선 연결선 32"/>
          <p:cNvCxnSpPr/>
          <p:nvPr/>
        </p:nvCxnSpPr>
        <p:spPr>
          <a:xfrm>
            <a:off x="3173508" y="923910"/>
            <a:ext cx="2883049" cy="0"/>
          </a:xfrm>
          <a:prstGeom prst="line">
            <a:avLst/>
          </a:prstGeom>
          <a:ln>
            <a:solidFill>
              <a:srgbClr val="3B3B3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슬라이드 번호 개체 틀 35"/>
          <p:cNvSpPr>
            <a:spLocks noGrp="1"/>
          </p:cNvSpPr>
          <p:nvPr>
            <p:ph type="sldNum" sz="quarter" idx="4294967295"/>
          </p:nvPr>
        </p:nvSpPr>
        <p:spPr>
          <a:xfrm>
            <a:off x="7010400" y="6448425"/>
            <a:ext cx="2133600" cy="365125"/>
          </a:xfrm>
        </p:spPr>
        <p:txBody>
          <a:bodyPr/>
          <a:lstStyle/>
          <a:p>
            <a:fld id="{6D496982-6B67-48BF-BE88-CEE75E286A28}" type="slidenum">
              <a:rPr lang="ko-KR" altLang="en-US" smtClean="0"/>
              <a:pPr/>
              <a:t>11</a:t>
            </a:fld>
            <a:endParaRPr lang="ko-KR" altLang="en-US"/>
          </a:p>
        </p:txBody>
      </p:sp>
      <p:pic>
        <p:nvPicPr>
          <p:cNvPr id="2" name="Imag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1520" y="2136905"/>
            <a:ext cx="7306903" cy="41724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35365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텍스트 개체 틀 4"/>
          <p:cNvSpPr>
            <a:spLocks noGrp="1"/>
          </p:cNvSpPr>
          <p:nvPr>
            <p:ph type="body" sz="quarter" idx="10"/>
          </p:nvPr>
        </p:nvSpPr>
        <p:spPr>
          <a:xfrm flipH="1">
            <a:off x="766209" y="4384560"/>
            <a:ext cx="4680520" cy="332399"/>
          </a:xfrm>
        </p:spPr>
        <p:txBody>
          <a:bodyPr/>
          <a:lstStyle/>
          <a:p>
            <a:r>
              <a:rPr lang="fr-FR" sz="2400" noProof="0" dirty="0" smtClean="0"/>
              <a:t>Risques et actions en conséquence</a:t>
            </a:r>
            <a:endParaRPr lang="fr-FR" altLang="ko-KR" sz="2400" noProof="0" dirty="0"/>
          </a:p>
        </p:txBody>
      </p:sp>
      <p:sp>
        <p:nvSpPr>
          <p:cNvPr id="6" name="텍스트 개체 틀 5"/>
          <p:cNvSpPr>
            <a:spLocks noGrp="1"/>
          </p:cNvSpPr>
          <p:nvPr>
            <p:ph type="body" sz="quarter" idx="13"/>
          </p:nvPr>
        </p:nvSpPr>
        <p:spPr>
          <a:xfrm flipH="1">
            <a:off x="766209" y="4909703"/>
            <a:ext cx="4680520" cy="276999"/>
          </a:xfrm>
        </p:spPr>
        <p:txBody>
          <a:bodyPr/>
          <a:lstStyle/>
          <a:p>
            <a:r>
              <a:rPr lang="fr-FR" altLang="ko-KR" noProof="0" dirty="0" smtClean="0">
                <a:latin typeface="Impact" panose="020B0806030902050204" pitchFamily="34" charset="0"/>
              </a:rPr>
              <a:t> </a:t>
            </a:r>
            <a:endParaRPr lang="fr-FR" altLang="ko-KR" noProof="0" dirty="0">
              <a:latin typeface="Impact" panose="020B0806030902050204" pitchFamily="34" charset="0"/>
            </a:endParaRPr>
          </a:p>
        </p:txBody>
      </p:sp>
      <p:sp>
        <p:nvSpPr>
          <p:cNvPr id="7" name="텍스트 개체 틀 6"/>
          <p:cNvSpPr>
            <a:spLocks noGrp="1"/>
          </p:cNvSpPr>
          <p:nvPr>
            <p:ph type="body" sz="quarter" idx="14"/>
          </p:nvPr>
        </p:nvSpPr>
        <p:spPr>
          <a:xfrm flipH="1">
            <a:off x="3790545" y="3212976"/>
            <a:ext cx="1656184" cy="914096"/>
          </a:xfrm>
        </p:spPr>
        <p:txBody>
          <a:bodyPr/>
          <a:lstStyle/>
          <a:p>
            <a:r>
              <a:rPr lang="fr-FR" altLang="ko-KR" noProof="0" dirty="0" smtClean="0">
                <a:latin typeface="Impact" panose="020B0806030902050204" pitchFamily="34" charset="0"/>
              </a:rPr>
              <a:t>05</a:t>
            </a:r>
            <a:endParaRPr lang="fr-FR" altLang="ko-KR" noProof="0" dirty="0">
              <a:latin typeface="Impact" panose="020B0806030902050204" pitchFamily="34" charset="0"/>
            </a:endParaRPr>
          </a:p>
        </p:txBody>
      </p:sp>
      <p:cxnSp>
        <p:nvCxnSpPr>
          <p:cNvPr id="9" name="직선 연결선 8"/>
          <p:cNvCxnSpPr/>
          <p:nvPr/>
        </p:nvCxnSpPr>
        <p:spPr>
          <a:xfrm>
            <a:off x="2097741" y="4332008"/>
            <a:ext cx="3348988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093883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/>
          <p:cNvSpPr/>
          <p:nvPr/>
        </p:nvSpPr>
        <p:spPr>
          <a:xfrm>
            <a:off x="1081521" y="2136905"/>
            <a:ext cx="7378911" cy="3884383"/>
          </a:xfrm>
          <a:prstGeom prst="rect">
            <a:avLst/>
          </a:prstGeom>
          <a:noFill/>
          <a:ln>
            <a:solidFill>
              <a:srgbClr val="3B3B3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Rectangle 3"/>
          <p:cNvSpPr txBox="1">
            <a:spLocks noChangeArrowheads="1"/>
          </p:cNvSpPr>
          <p:nvPr/>
        </p:nvSpPr>
        <p:spPr bwMode="auto">
          <a:xfrm>
            <a:off x="2280062" y="937369"/>
            <a:ext cx="4583876" cy="984885"/>
          </a:xfrm>
          <a:prstGeom prst="rect">
            <a:avLst/>
          </a:prstGeom>
          <a:noFill/>
          <a:extLst/>
        </p:spPr>
        <p:txBody>
          <a:bodyPr wrap="square" lIns="0" tIns="0" rIns="0" bIns="0">
            <a:spAutoFit/>
          </a:bodyPr>
          <a:lstStyle>
            <a:lvl1pPr algn="ctr">
              <a:spcBef>
                <a:spcPct val="0"/>
              </a:spcBef>
              <a:buNone/>
              <a:defRPr lang="ko-KR" altLang="en-US" sz="4400" b="1" baseline="0" dirty="0">
                <a:solidFill>
                  <a:schemeClr val="bg1"/>
                </a:solidFill>
                <a:effectLst>
                  <a:outerShdw blurRad="12700" dist="25400" dir="5400000" algn="t" rotWithShape="0">
                    <a:prstClr val="black">
                      <a:alpha val="50000"/>
                    </a:prstClr>
                  </a:outerShdw>
                </a:effectLst>
                <a:latin typeface="Tahoma" pitchFamily="34" charset="0"/>
                <a:ea typeface="Tahoma" pitchFamily="34" charset="0"/>
                <a:cs typeface="Tahoma" pitchFamily="34" charset="0"/>
              </a:defRPr>
            </a:lvl1pPr>
          </a:lstStyle>
          <a:p>
            <a:r>
              <a:rPr lang="fr-FR" altLang="ko-KR" sz="3200" b="0" spc="50" dirty="0" smtClean="0">
                <a:solidFill>
                  <a:schemeClr val="tx1"/>
                </a:solidFill>
                <a:effectLst/>
                <a:latin typeface="Impact" panose="020B0806030902050204" pitchFamily="34" charset="0"/>
              </a:rPr>
              <a:t>Risques </a:t>
            </a:r>
            <a:r>
              <a:rPr lang="fr-FR" altLang="ko-KR" sz="3200" b="0" spc="50" dirty="0">
                <a:solidFill>
                  <a:schemeClr val="tx1"/>
                </a:solidFill>
                <a:effectLst/>
                <a:latin typeface="Impact" panose="020B0806030902050204" pitchFamily="34" charset="0"/>
              </a:rPr>
              <a:t>et actions </a:t>
            </a:r>
            <a:endParaRPr lang="fr-FR" altLang="ko-KR" sz="3200" b="0" spc="50" dirty="0" smtClean="0">
              <a:solidFill>
                <a:schemeClr val="tx1"/>
              </a:solidFill>
              <a:effectLst/>
              <a:latin typeface="Impact" panose="020B0806030902050204" pitchFamily="34" charset="0"/>
            </a:endParaRPr>
          </a:p>
          <a:p>
            <a:r>
              <a:rPr lang="fr-FR" altLang="ko-KR" sz="3200" b="0" spc="50" dirty="0" smtClean="0">
                <a:solidFill>
                  <a:schemeClr val="tx1"/>
                </a:solidFill>
                <a:effectLst/>
                <a:latin typeface="Impact" panose="020B0806030902050204" pitchFamily="34" charset="0"/>
              </a:rPr>
              <a:t>en </a:t>
            </a:r>
            <a:r>
              <a:rPr lang="fr-FR" altLang="ko-KR" sz="3200" b="0" spc="50" dirty="0">
                <a:solidFill>
                  <a:schemeClr val="tx1"/>
                </a:solidFill>
                <a:effectLst/>
                <a:latin typeface="Impact" panose="020B0806030902050204" pitchFamily="34" charset="0"/>
              </a:rPr>
              <a:t>conséquence </a:t>
            </a:r>
            <a:endParaRPr lang="en-US" altLang="ko-KR" sz="3200" b="0" spc="50" dirty="0">
              <a:solidFill>
                <a:schemeClr val="tx1"/>
              </a:solidFill>
              <a:effectLst/>
              <a:latin typeface="Impact" panose="020B0806030902050204" pitchFamily="34" charset="0"/>
            </a:endParaRPr>
          </a:p>
        </p:txBody>
      </p:sp>
      <p:cxnSp>
        <p:nvCxnSpPr>
          <p:cNvPr id="33" name="직선 연결선 32"/>
          <p:cNvCxnSpPr/>
          <p:nvPr/>
        </p:nvCxnSpPr>
        <p:spPr>
          <a:xfrm>
            <a:off x="3173508" y="923910"/>
            <a:ext cx="2883049" cy="0"/>
          </a:xfrm>
          <a:prstGeom prst="line">
            <a:avLst/>
          </a:prstGeom>
          <a:ln>
            <a:solidFill>
              <a:srgbClr val="3B3B3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슬라이드 번호 개체 틀 35"/>
          <p:cNvSpPr>
            <a:spLocks noGrp="1"/>
          </p:cNvSpPr>
          <p:nvPr>
            <p:ph type="sldNum" sz="quarter" idx="4294967295"/>
          </p:nvPr>
        </p:nvSpPr>
        <p:spPr>
          <a:xfrm>
            <a:off x="7010400" y="6448425"/>
            <a:ext cx="2133600" cy="365125"/>
          </a:xfrm>
        </p:spPr>
        <p:txBody>
          <a:bodyPr/>
          <a:lstStyle/>
          <a:p>
            <a:fld id="{6D496982-6B67-48BF-BE88-CEE75E286A28}" type="slidenum">
              <a:rPr lang="ko-KR" altLang="en-US" smtClean="0"/>
              <a:pPr/>
              <a:t>13</a:t>
            </a:fld>
            <a:endParaRPr lang="ko-KR" altLang="en-US"/>
          </a:p>
        </p:txBody>
      </p:sp>
      <p:sp>
        <p:nvSpPr>
          <p:cNvPr id="4" name="Rectangle 3"/>
          <p:cNvSpPr/>
          <p:nvPr/>
        </p:nvSpPr>
        <p:spPr>
          <a:xfrm>
            <a:off x="1259632" y="2136904"/>
            <a:ext cx="7200800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fr-FR" sz="1600" dirty="0">
                <a:solidFill>
                  <a:srgbClr val="000000"/>
                </a:solidFill>
                <a:latin typeface="Segoe UI" panose="020B0502040204020203" pitchFamily="34" charset="0"/>
              </a:rPr>
              <a:t>M</a:t>
            </a:r>
            <a:r>
              <a:rPr lang="fr-FR" sz="1600" dirty="0" smtClean="0">
                <a:solidFill>
                  <a:srgbClr val="000000"/>
                </a:solidFill>
                <a:latin typeface="Segoe UI" panose="020B0502040204020203" pitchFamily="34" charset="0"/>
              </a:rPr>
              <a:t>ettre </a:t>
            </a:r>
            <a:r>
              <a:rPr lang="fr-FR" sz="1600" dirty="0">
                <a:solidFill>
                  <a:srgbClr val="000000"/>
                </a:solidFill>
                <a:latin typeface="Segoe UI" panose="020B0502040204020203" pitchFamily="34" charset="0"/>
              </a:rPr>
              <a:t>en place une infrastructure client-serveur capable d’encaisser un grand nombre de joueurs. </a:t>
            </a:r>
            <a:r>
              <a:rPr lang="fr-FR" sz="1600" dirty="0" smtClean="0">
                <a:solidFill>
                  <a:srgbClr val="000000"/>
                </a:solidFill>
                <a:latin typeface="Segoe UI" panose="020B0502040204020203" pitchFamily="34" charset="0"/>
              </a:rPr>
              <a:t>Il </a:t>
            </a:r>
            <a:r>
              <a:rPr lang="fr-FR" sz="1600" dirty="0">
                <a:solidFill>
                  <a:srgbClr val="000000"/>
                </a:solidFill>
                <a:latin typeface="Segoe UI" panose="020B0502040204020203" pitchFamily="34" charset="0"/>
              </a:rPr>
              <a:t>y a donc un risque que nous n’arrivions pas à </a:t>
            </a:r>
            <a:r>
              <a:rPr lang="fr-FR" sz="1600" dirty="0" smtClean="0">
                <a:solidFill>
                  <a:srgbClr val="000000"/>
                </a:solidFill>
                <a:latin typeface="Segoe UI" panose="020B0502040204020203" pitchFamily="34" charset="0"/>
              </a:rPr>
              <a:t>maitriser</a:t>
            </a:r>
          </a:p>
          <a:p>
            <a:r>
              <a:rPr lang="fr-FR" sz="1600" dirty="0" smtClean="0">
                <a:solidFill>
                  <a:srgbClr val="000000"/>
                </a:solidFill>
                <a:latin typeface="Segoe UI" panose="020B0502040204020203" pitchFamily="34" charset="0"/>
              </a:rPr>
              <a:t> </a:t>
            </a:r>
            <a:r>
              <a:rPr lang="fr-FR" sz="1600" dirty="0">
                <a:solidFill>
                  <a:srgbClr val="000000"/>
                </a:solidFill>
                <a:latin typeface="Segoe UI" panose="020B0502040204020203" pitchFamily="34" charset="0"/>
              </a:rPr>
              <a:t>cette technologie</a:t>
            </a:r>
            <a:r>
              <a:rPr lang="fr-FR" sz="1600" dirty="0" smtClean="0">
                <a:solidFill>
                  <a:srgbClr val="000000"/>
                </a:solidFill>
                <a:latin typeface="Segoe UI" panose="020B0502040204020203" pitchFamily="34" charset="0"/>
              </a:rPr>
              <a:t>.</a:t>
            </a:r>
          </a:p>
          <a:p>
            <a:endParaRPr lang="fr-FR" sz="1600" dirty="0">
              <a:solidFill>
                <a:srgbClr val="000000"/>
              </a:solidFill>
              <a:latin typeface="Segoe UI" panose="020B0502040204020203" pitchFamily="34" charset="0"/>
            </a:endParaRPr>
          </a:p>
          <a:p>
            <a:r>
              <a:rPr lang="fr-FR" sz="1600" dirty="0">
                <a:solidFill>
                  <a:srgbClr val="000000"/>
                </a:solidFill>
                <a:latin typeface="Segoe UI" panose="020B0502040204020203" pitchFamily="34" charset="0"/>
              </a:rPr>
              <a:t>	</a:t>
            </a:r>
            <a:r>
              <a:rPr lang="fr-FR" sz="1600" dirty="0" smtClean="0">
                <a:latin typeface="Segoe UI" panose="020B0502040204020203" pitchFamily="34" charset="0"/>
              </a:rPr>
              <a:t>-</a:t>
            </a:r>
            <a:r>
              <a:rPr lang="fr-FR" sz="1600" dirty="0" smtClean="0">
                <a:solidFill>
                  <a:srgbClr val="00B050"/>
                </a:solidFill>
                <a:latin typeface="Segoe UI" panose="020B0502040204020203" pitchFamily="34" charset="0"/>
              </a:rPr>
              <a:t> Demande de l’aide </a:t>
            </a:r>
            <a:r>
              <a:rPr lang="fr-FR" sz="1600" dirty="0">
                <a:solidFill>
                  <a:srgbClr val="00B050"/>
                </a:solidFill>
                <a:latin typeface="Segoe UI" panose="020B0502040204020203" pitchFamily="34" charset="0"/>
              </a:rPr>
              <a:t>à nos professeurs suiveurs </a:t>
            </a:r>
            <a:r>
              <a:rPr lang="fr-FR" sz="1600" dirty="0" smtClean="0">
                <a:solidFill>
                  <a:srgbClr val="00B050"/>
                </a:solidFill>
                <a:latin typeface="Segoe UI" panose="020B0502040204020203" pitchFamily="34" charset="0"/>
              </a:rPr>
              <a:t>pour nous </a:t>
            </a:r>
          </a:p>
          <a:p>
            <a:r>
              <a:rPr lang="fr-FR" sz="1600" dirty="0">
                <a:solidFill>
                  <a:srgbClr val="00B050"/>
                </a:solidFill>
                <a:latin typeface="Segoe UI" panose="020B0502040204020203" pitchFamily="34" charset="0"/>
              </a:rPr>
              <a:t>	</a:t>
            </a:r>
            <a:r>
              <a:rPr lang="fr-FR" sz="1600" dirty="0" smtClean="0">
                <a:solidFill>
                  <a:srgbClr val="00B050"/>
                </a:solidFill>
                <a:latin typeface="Segoe UI" panose="020B0502040204020203" pitchFamily="34" charset="0"/>
              </a:rPr>
              <a:t>   débloquer et nous aider à avancer</a:t>
            </a:r>
          </a:p>
          <a:p>
            <a:r>
              <a:rPr lang="fr-FR" sz="1600" dirty="0" smtClean="0">
                <a:solidFill>
                  <a:srgbClr val="00B050"/>
                </a:solidFill>
                <a:latin typeface="Segoe UI" panose="020B0502040204020203" pitchFamily="34" charset="0"/>
              </a:rPr>
              <a:t>	</a:t>
            </a:r>
            <a:r>
              <a:rPr lang="fr-FR" sz="1600" dirty="0" smtClean="0">
                <a:latin typeface="Segoe UI" panose="020B0502040204020203" pitchFamily="34" charset="0"/>
              </a:rPr>
              <a:t>-</a:t>
            </a:r>
            <a:r>
              <a:rPr lang="fr-FR" sz="1600" dirty="0" smtClean="0">
                <a:solidFill>
                  <a:srgbClr val="00B050"/>
                </a:solidFill>
                <a:latin typeface="Segoe UI" panose="020B0502040204020203" pitchFamily="34" charset="0"/>
              </a:rPr>
              <a:t> </a:t>
            </a:r>
            <a:r>
              <a:rPr lang="fr-FR" sz="1600" dirty="0">
                <a:solidFill>
                  <a:srgbClr val="00B050"/>
                </a:solidFill>
                <a:latin typeface="Segoe UI" panose="020B0502040204020203" pitchFamily="34" charset="0"/>
              </a:rPr>
              <a:t>U</a:t>
            </a:r>
            <a:r>
              <a:rPr lang="fr-FR" sz="1600" dirty="0" smtClean="0">
                <a:solidFill>
                  <a:srgbClr val="00B050"/>
                </a:solidFill>
                <a:latin typeface="Segoe UI" panose="020B0502040204020203" pitchFamily="34" charset="0"/>
              </a:rPr>
              <a:t>tiliser </a:t>
            </a:r>
            <a:r>
              <a:rPr lang="fr-FR" sz="1600" dirty="0">
                <a:solidFill>
                  <a:srgbClr val="00B050"/>
                </a:solidFill>
                <a:latin typeface="Segoe UI" panose="020B0502040204020203" pitchFamily="34" charset="0"/>
              </a:rPr>
              <a:t>une technologie de communication </a:t>
            </a:r>
            <a:r>
              <a:rPr lang="fr-FR" sz="1600" dirty="0" smtClean="0">
                <a:solidFill>
                  <a:srgbClr val="00B050"/>
                </a:solidFill>
                <a:latin typeface="Segoe UI" panose="020B0502040204020203" pitchFamily="34" charset="0"/>
              </a:rPr>
              <a:t>client-serveur</a:t>
            </a:r>
          </a:p>
          <a:p>
            <a:endParaRPr lang="fr-FR" sz="1600" dirty="0">
              <a:solidFill>
                <a:srgbClr val="000000"/>
              </a:solidFill>
              <a:latin typeface="Segoe UI" panose="020B0502040204020203" pitchFamily="34" charset="0"/>
            </a:endParaRPr>
          </a:p>
          <a:p>
            <a:r>
              <a:rPr lang="fr-FR" sz="1600" dirty="0">
                <a:solidFill>
                  <a:srgbClr val="000000"/>
                </a:solidFill>
                <a:latin typeface="Segoe UI" panose="020B0502040204020203" pitchFamily="34" charset="0"/>
              </a:rPr>
              <a:t>le projet ne soit donc pas finalisé à </a:t>
            </a:r>
            <a:r>
              <a:rPr lang="fr-FR" sz="1600" dirty="0" smtClean="0">
                <a:solidFill>
                  <a:srgbClr val="000000"/>
                </a:solidFill>
                <a:latin typeface="Segoe UI" panose="020B0502040204020203" pitchFamily="34" charset="0"/>
              </a:rPr>
              <a:t>temps</a:t>
            </a:r>
          </a:p>
          <a:p>
            <a:r>
              <a:rPr lang="fr-FR" sz="1600" dirty="0" smtClean="0">
                <a:solidFill>
                  <a:srgbClr val="000000"/>
                </a:solidFill>
                <a:latin typeface="Segoe UI" panose="020B0502040204020203" pitchFamily="34" charset="0"/>
              </a:rPr>
              <a:t>	</a:t>
            </a:r>
            <a:r>
              <a:rPr lang="fr-FR" sz="1600" dirty="0" smtClean="0">
                <a:latin typeface="Segoe UI" panose="020B0502040204020203" pitchFamily="34" charset="0"/>
              </a:rPr>
              <a:t>-</a:t>
            </a:r>
            <a:r>
              <a:rPr lang="fr-FR" sz="1600" dirty="0" smtClean="0">
                <a:solidFill>
                  <a:srgbClr val="00B050"/>
                </a:solidFill>
                <a:latin typeface="Segoe UI" panose="020B0502040204020203" pitchFamily="34" charset="0"/>
              </a:rPr>
              <a:t> réduire les </a:t>
            </a:r>
            <a:r>
              <a:rPr lang="fr-FR" sz="1600" dirty="0">
                <a:solidFill>
                  <a:srgbClr val="00B050"/>
                </a:solidFill>
                <a:latin typeface="Segoe UI" panose="020B0502040204020203" pitchFamily="34" charset="0"/>
              </a:rPr>
              <a:t>fonctionnalités afin de garder celles de base et nous </a:t>
            </a:r>
            <a:endParaRPr lang="fr-FR" sz="1600" dirty="0" smtClean="0">
              <a:solidFill>
                <a:srgbClr val="00B050"/>
              </a:solidFill>
              <a:latin typeface="Segoe UI" panose="020B0502040204020203" pitchFamily="34" charset="0"/>
            </a:endParaRPr>
          </a:p>
          <a:p>
            <a:r>
              <a:rPr lang="fr-FR" sz="1600" dirty="0">
                <a:solidFill>
                  <a:srgbClr val="00B050"/>
                </a:solidFill>
                <a:latin typeface="Segoe UI" panose="020B0502040204020203" pitchFamily="34" charset="0"/>
              </a:rPr>
              <a:t>	</a:t>
            </a:r>
            <a:r>
              <a:rPr lang="fr-FR" sz="1600" dirty="0" smtClean="0">
                <a:solidFill>
                  <a:srgbClr val="00B050"/>
                </a:solidFill>
                <a:latin typeface="Segoe UI" panose="020B0502040204020203" pitchFamily="34" charset="0"/>
              </a:rPr>
              <a:t>   mettre à </a:t>
            </a:r>
            <a:r>
              <a:rPr lang="fr-FR" sz="1600" dirty="0">
                <a:solidFill>
                  <a:srgbClr val="00B050"/>
                </a:solidFill>
                <a:latin typeface="Segoe UI" panose="020B0502040204020203" pitchFamily="34" charset="0"/>
              </a:rPr>
              <a:t>jour le jeu au fur et à </a:t>
            </a:r>
            <a:r>
              <a:rPr lang="fr-FR" sz="1600" dirty="0" smtClean="0">
                <a:solidFill>
                  <a:srgbClr val="00B050"/>
                </a:solidFill>
                <a:latin typeface="Segoe UI" panose="020B0502040204020203" pitchFamily="34" charset="0"/>
              </a:rPr>
              <a:t>mesure </a:t>
            </a:r>
            <a:r>
              <a:rPr lang="fr-FR" sz="1600" dirty="0">
                <a:solidFill>
                  <a:srgbClr val="00B050"/>
                </a:solidFill>
                <a:latin typeface="Segoe UI" panose="020B0502040204020203" pitchFamily="34" charset="0"/>
              </a:rPr>
              <a:t>afin d’y apporter les </a:t>
            </a:r>
            <a:endParaRPr lang="fr-FR" sz="1600" dirty="0" smtClean="0">
              <a:solidFill>
                <a:srgbClr val="00B050"/>
              </a:solidFill>
              <a:latin typeface="Segoe UI" panose="020B0502040204020203" pitchFamily="34" charset="0"/>
            </a:endParaRPr>
          </a:p>
          <a:p>
            <a:r>
              <a:rPr lang="fr-FR" sz="1600" dirty="0">
                <a:solidFill>
                  <a:srgbClr val="00B050"/>
                </a:solidFill>
                <a:latin typeface="Segoe UI" panose="020B0502040204020203" pitchFamily="34" charset="0"/>
              </a:rPr>
              <a:t>	</a:t>
            </a:r>
            <a:r>
              <a:rPr lang="fr-FR" sz="1600" dirty="0" smtClean="0">
                <a:solidFill>
                  <a:srgbClr val="00B050"/>
                </a:solidFill>
                <a:latin typeface="Segoe UI" panose="020B0502040204020203" pitchFamily="34" charset="0"/>
              </a:rPr>
              <a:t>   fonctionnalités manquantes</a:t>
            </a:r>
          </a:p>
          <a:p>
            <a:endParaRPr lang="fr-FR" sz="1600" dirty="0" smtClean="0">
              <a:solidFill>
                <a:srgbClr val="000000"/>
              </a:solidFill>
              <a:latin typeface="Segoe UI" panose="020B0502040204020203" pitchFamily="34" charset="0"/>
            </a:endParaRPr>
          </a:p>
          <a:p>
            <a:r>
              <a:rPr lang="fr-FR" sz="1600" dirty="0" smtClean="0">
                <a:solidFill>
                  <a:srgbClr val="000000"/>
                </a:solidFill>
                <a:latin typeface="Segoe UI" panose="020B0502040204020203" pitchFamily="34" charset="0"/>
              </a:rPr>
              <a:t>Serveur </a:t>
            </a:r>
            <a:r>
              <a:rPr lang="fr-FR" sz="1600" dirty="0">
                <a:solidFill>
                  <a:srgbClr val="000000"/>
                </a:solidFill>
                <a:latin typeface="Segoe UI" panose="020B0502040204020203" pitchFamily="34" charset="0"/>
              </a:rPr>
              <a:t>d’intégration </a:t>
            </a:r>
            <a:r>
              <a:rPr lang="fr-FR" sz="1600" dirty="0" smtClean="0">
                <a:solidFill>
                  <a:srgbClr val="000000"/>
                </a:solidFill>
                <a:latin typeface="Segoe UI" panose="020B0502040204020203" pitchFamily="34" charset="0"/>
              </a:rPr>
              <a:t>est indisponible</a:t>
            </a:r>
          </a:p>
          <a:p>
            <a:r>
              <a:rPr lang="fr-FR" sz="1600" dirty="0">
                <a:solidFill>
                  <a:srgbClr val="000000"/>
                </a:solidFill>
                <a:latin typeface="Segoe UI" panose="020B0502040204020203" pitchFamily="34" charset="0"/>
              </a:rPr>
              <a:t>	</a:t>
            </a:r>
            <a:r>
              <a:rPr lang="fr-FR" sz="1600" dirty="0" smtClean="0">
                <a:solidFill>
                  <a:srgbClr val="000000"/>
                </a:solidFill>
                <a:latin typeface="Segoe UI" panose="020B0502040204020203" pitchFamily="34" charset="0"/>
              </a:rPr>
              <a:t>- </a:t>
            </a:r>
            <a:r>
              <a:rPr lang="fr-FR" sz="1600" dirty="0" smtClean="0">
                <a:solidFill>
                  <a:srgbClr val="00B050"/>
                </a:solidFill>
                <a:latin typeface="Segoe UI" panose="020B0502040204020203" pitchFamily="34" charset="0"/>
              </a:rPr>
              <a:t>Nous </a:t>
            </a:r>
            <a:r>
              <a:rPr lang="fr-FR" sz="1600" dirty="0">
                <a:solidFill>
                  <a:srgbClr val="00B050"/>
                </a:solidFill>
                <a:latin typeface="Segoe UI" panose="020B0502040204020203" pitchFamily="34" charset="0"/>
              </a:rPr>
              <a:t>travaillerons sur nos postes en local </a:t>
            </a:r>
            <a:endParaRPr lang="fr-FR" sz="1600" dirty="0"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918345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텍스트 개체 틀 4"/>
          <p:cNvSpPr>
            <a:spLocks noGrp="1"/>
          </p:cNvSpPr>
          <p:nvPr>
            <p:ph type="body" sz="quarter" idx="10"/>
          </p:nvPr>
        </p:nvSpPr>
        <p:spPr>
          <a:xfrm flipH="1">
            <a:off x="766209" y="4384560"/>
            <a:ext cx="4680520" cy="498598"/>
          </a:xfrm>
        </p:spPr>
        <p:txBody>
          <a:bodyPr/>
          <a:lstStyle/>
          <a:p>
            <a:r>
              <a:rPr lang="fr-FR" noProof="0" dirty="0" smtClean="0"/>
              <a:t>Etudes de faisabilité</a:t>
            </a:r>
            <a:endParaRPr lang="fr-FR" altLang="ko-KR" noProof="0" dirty="0">
              <a:latin typeface="Impact" panose="020B0806030902050204" pitchFamily="34" charset="0"/>
            </a:endParaRPr>
          </a:p>
        </p:txBody>
      </p:sp>
      <p:sp>
        <p:nvSpPr>
          <p:cNvPr id="6" name="텍스트 개체 틀 5"/>
          <p:cNvSpPr>
            <a:spLocks noGrp="1"/>
          </p:cNvSpPr>
          <p:nvPr>
            <p:ph type="body" sz="quarter" idx="13"/>
          </p:nvPr>
        </p:nvSpPr>
        <p:spPr>
          <a:xfrm flipH="1">
            <a:off x="766209" y="4909703"/>
            <a:ext cx="4680520" cy="276999"/>
          </a:xfrm>
        </p:spPr>
        <p:txBody>
          <a:bodyPr/>
          <a:lstStyle/>
          <a:p>
            <a:r>
              <a:rPr lang="fr-FR" altLang="ko-KR" noProof="0" dirty="0" smtClean="0">
                <a:latin typeface="Impact" panose="020B0806030902050204" pitchFamily="34" charset="0"/>
              </a:rPr>
              <a:t> </a:t>
            </a:r>
            <a:endParaRPr lang="fr-FR" altLang="ko-KR" noProof="0" dirty="0">
              <a:latin typeface="Impact" panose="020B0806030902050204" pitchFamily="34" charset="0"/>
            </a:endParaRPr>
          </a:p>
        </p:txBody>
      </p:sp>
      <p:sp>
        <p:nvSpPr>
          <p:cNvPr id="7" name="텍스트 개체 틀 6"/>
          <p:cNvSpPr>
            <a:spLocks noGrp="1"/>
          </p:cNvSpPr>
          <p:nvPr>
            <p:ph type="body" sz="quarter" idx="14"/>
          </p:nvPr>
        </p:nvSpPr>
        <p:spPr>
          <a:xfrm flipH="1">
            <a:off x="3790545" y="3212976"/>
            <a:ext cx="1656184" cy="914096"/>
          </a:xfrm>
        </p:spPr>
        <p:txBody>
          <a:bodyPr/>
          <a:lstStyle/>
          <a:p>
            <a:r>
              <a:rPr lang="fr-FR" altLang="ko-KR" noProof="0" dirty="0" smtClean="0">
                <a:latin typeface="Impact" panose="020B0806030902050204" pitchFamily="34" charset="0"/>
              </a:rPr>
              <a:t>06</a:t>
            </a:r>
            <a:endParaRPr lang="fr-FR" altLang="ko-KR" noProof="0" dirty="0">
              <a:latin typeface="Impact" panose="020B0806030902050204" pitchFamily="34" charset="0"/>
            </a:endParaRPr>
          </a:p>
        </p:txBody>
      </p:sp>
      <p:cxnSp>
        <p:nvCxnSpPr>
          <p:cNvPr id="9" name="직선 연결선 8"/>
          <p:cNvCxnSpPr/>
          <p:nvPr/>
        </p:nvCxnSpPr>
        <p:spPr>
          <a:xfrm>
            <a:off x="2097741" y="4332008"/>
            <a:ext cx="3348988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150057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/>
          <p:cNvSpPr/>
          <p:nvPr/>
        </p:nvSpPr>
        <p:spPr>
          <a:xfrm>
            <a:off x="1081521" y="2136905"/>
            <a:ext cx="7378911" cy="3884383"/>
          </a:xfrm>
          <a:prstGeom prst="rect">
            <a:avLst/>
          </a:prstGeom>
          <a:noFill/>
          <a:ln>
            <a:solidFill>
              <a:srgbClr val="3B3B3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Rectangle 3"/>
          <p:cNvSpPr txBox="1">
            <a:spLocks noChangeArrowheads="1"/>
          </p:cNvSpPr>
          <p:nvPr/>
        </p:nvSpPr>
        <p:spPr bwMode="auto">
          <a:xfrm>
            <a:off x="2137410" y="764704"/>
            <a:ext cx="4583876" cy="1354217"/>
          </a:xfrm>
          <a:prstGeom prst="rect">
            <a:avLst/>
          </a:prstGeom>
          <a:noFill/>
          <a:extLst/>
        </p:spPr>
        <p:txBody>
          <a:bodyPr wrap="square" lIns="0" tIns="0" rIns="0" bIns="0">
            <a:spAutoFit/>
          </a:bodyPr>
          <a:lstStyle>
            <a:lvl1pPr algn="ctr">
              <a:spcBef>
                <a:spcPct val="0"/>
              </a:spcBef>
              <a:buNone/>
              <a:defRPr lang="ko-KR" altLang="en-US" sz="4400" b="1" baseline="0" dirty="0">
                <a:solidFill>
                  <a:schemeClr val="bg1"/>
                </a:solidFill>
                <a:effectLst>
                  <a:outerShdw blurRad="12700" dist="25400" dir="5400000" algn="t" rotWithShape="0">
                    <a:prstClr val="black">
                      <a:alpha val="50000"/>
                    </a:prstClr>
                  </a:outerShdw>
                </a:effectLst>
                <a:latin typeface="Tahoma" pitchFamily="34" charset="0"/>
                <a:ea typeface="Tahoma" pitchFamily="34" charset="0"/>
                <a:cs typeface="Tahoma" pitchFamily="34" charset="0"/>
              </a:defRPr>
            </a:lvl1pPr>
          </a:lstStyle>
          <a:p>
            <a:r>
              <a:rPr lang="en-US" altLang="ko-KR" b="0" spc="50" dirty="0">
                <a:solidFill>
                  <a:schemeClr val="tx1"/>
                </a:solidFill>
                <a:effectLst/>
                <a:latin typeface="Impact" panose="020B0806030902050204" pitchFamily="34" charset="0"/>
              </a:rPr>
              <a:t>Etudes de </a:t>
            </a:r>
            <a:r>
              <a:rPr lang="en-US" altLang="ko-KR" b="0" spc="50" dirty="0" err="1">
                <a:solidFill>
                  <a:schemeClr val="tx1"/>
                </a:solidFill>
                <a:effectLst/>
                <a:latin typeface="Impact" panose="020B0806030902050204" pitchFamily="34" charset="0"/>
              </a:rPr>
              <a:t>faisabilité</a:t>
            </a:r>
            <a:r>
              <a:rPr lang="en-US" altLang="ko-KR" b="0" spc="50" dirty="0">
                <a:solidFill>
                  <a:schemeClr val="tx1"/>
                </a:solidFill>
                <a:effectLst/>
                <a:latin typeface="Impact" panose="020B0806030902050204" pitchFamily="34" charset="0"/>
              </a:rPr>
              <a:t> </a:t>
            </a:r>
            <a:endParaRPr lang="en-US" altLang="ko-KR" sz="3600" b="0" spc="50" dirty="0">
              <a:solidFill>
                <a:schemeClr val="tx1"/>
              </a:solidFill>
              <a:effectLst/>
              <a:latin typeface="Impact" panose="020B0806030902050204" pitchFamily="34" charset="0"/>
            </a:endParaRPr>
          </a:p>
        </p:txBody>
      </p:sp>
      <p:cxnSp>
        <p:nvCxnSpPr>
          <p:cNvPr id="33" name="직선 연결선 32"/>
          <p:cNvCxnSpPr/>
          <p:nvPr/>
        </p:nvCxnSpPr>
        <p:spPr>
          <a:xfrm>
            <a:off x="2987824" y="764704"/>
            <a:ext cx="2883049" cy="0"/>
          </a:xfrm>
          <a:prstGeom prst="line">
            <a:avLst/>
          </a:prstGeom>
          <a:ln>
            <a:solidFill>
              <a:srgbClr val="3B3B3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슬라이드 번호 개체 틀 35"/>
          <p:cNvSpPr>
            <a:spLocks noGrp="1"/>
          </p:cNvSpPr>
          <p:nvPr>
            <p:ph type="sldNum" sz="quarter" idx="4294967295"/>
          </p:nvPr>
        </p:nvSpPr>
        <p:spPr>
          <a:xfrm>
            <a:off x="7010400" y="6448425"/>
            <a:ext cx="2133600" cy="365125"/>
          </a:xfrm>
        </p:spPr>
        <p:txBody>
          <a:bodyPr/>
          <a:lstStyle/>
          <a:p>
            <a:fld id="{6D496982-6B67-48BF-BE88-CEE75E286A28}" type="slidenum">
              <a:rPr lang="ko-KR" altLang="en-US" smtClean="0"/>
              <a:pPr/>
              <a:t>15</a:t>
            </a:fld>
            <a:endParaRPr lang="ko-KR" altLang="en-US"/>
          </a:p>
        </p:txBody>
      </p:sp>
      <p:sp>
        <p:nvSpPr>
          <p:cNvPr id="4" name="Rectangle 3"/>
          <p:cNvSpPr/>
          <p:nvPr/>
        </p:nvSpPr>
        <p:spPr>
          <a:xfrm>
            <a:off x="1342132" y="2118921"/>
            <a:ext cx="7118300" cy="36933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fr-FR" dirty="0" smtClean="0"/>
              <a:t>-Trouver </a:t>
            </a:r>
            <a:r>
              <a:rPr lang="fr-FR" dirty="0"/>
              <a:t>une technologie de serveur permettant d’héberger </a:t>
            </a:r>
            <a:r>
              <a:rPr lang="fr-FR" dirty="0" smtClean="0"/>
              <a:t>un </a:t>
            </a:r>
          </a:p>
          <a:p>
            <a:pPr algn="ctr"/>
            <a:r>
              <a:rPr lang="fr-FR" dirty="0" smtClean="0"/>
              <a:t>nombre important de </a:t>
            </a:r>
            <a:r>
              <a:rPr lang="fr-FR" dirty="0"/>
              <a:t>joueurs </a:t>
            </a:r>
            <a:r>
              <a:rPr lang="fr-FR" dirty="0" smtClean="0"/>
              <a:t>simultanément</a:t>
            </a:r>
          </a:p>
          <a:p>
            <a:pPr algn="ctr"/>
            <a:r>
              <a:rPr lang="fr-FR" dirty="0" smtClean="0"/>
              <a:t>-Trouver </a:t>
            </a:r>
            <a:r>
              <a:rPr lang="fr-FR" dirty="0"/>
              <a:t>un Framework JavaScript nous permettant de réaliser la partie graphique du jeu</a:t>
            </a:r>
            <a:r>
              <a:rPr lang="fr-FR" dirty="0" smtClean="0"/>
              <a:t>.</a:t>
            </a:r>
          </a:p>
          <a:p>
            <a:pPr algn="ctr"/>
            <a:endParaRPr lang="fr-FR" dirty="0"/>
          </a:p>
          <a:p>
            <a:pPr algn="ctr"/>
            <a:r>
              <a:rPr lang="fr-FR" b="1" i="1" dirty="0" smtClean="0"/>
              <a:t>	 - </a:t>
            </a:r>
            <a:r>
              <a:rPr lang="fr-FR" dirty="0" smtClean="0">
                <a:solidFill>
                  <a:srgbClr val="00B050"/>
                </a:solidFill>
              </a:rPr>
              <a:t>ASP </a:t>
            </a:r>
            <a:r>
              <a:rPr lang="fr-FR" dirty="0">
                <a:solidFill>
                  <a:srgbClr val="00B050"/>
                </a:solidFill>
              </a:rPr>
              <a:t>.Net</a:t>
            </a:r>
            <a:r>
              <a:rPr lang="fr-FR" dirty="0"/>
              <a:t>, ce Framework web puissant va nous </a:t>
            </a:r>
            <a:endParaRPr lang="fr-FR" dirty="0" smtClean="0"/>
          </a:p>
          <a:p>
            <a:pPr algn="ctr"/>
            <a:r>
              <a:rPr lang="fr-FR" dirty="0" smtClean="0"/>
              <a:t>permettre </a:t>
            </a:r>
            <a:r>
              <a:rPr lang="fr-FR" dirty="0"/>
              <a:t>de mettre en </a:t>
            </a:r>
            <a:r>
              <a:rPr lang="fr-FR" dirty="0" smtClean="0"/>
              <a:t>œuvre </a:t>
            </a:r>
            <a:r>
              <a:rPr lang="fr-FR" dirty="0"/>
              <a:t>un serveur capable de </a:t>
            </a:r>
            <a:endParaRPr lang="fr-FR" dirty="0" smtClean="0"/>
          </a:p>
          <a:p>
            <a:pPr algn="ctr"/>
            <a:r>
              <a:rPr lang="fr-FR" dirty="0" smtClean="0"/>
              <a:t>communiquer instantanément </a:t>
            </a:r>
            <a:r>
              <a:rPr lang="fr-FR" dirty="0"/>
              <a:t>avec le client en utilisant un </a:t>
            </a:r>
            <a:endParaRPr lang="fr-FR" dirty="0" smtClean="0"/>
          </a:p>
          <a:p>
            <a:pPr algn="ctr"/>
            <a:r>
              <a:rPr lang="fr-FR" dirty="0" smtClean="0"/>
              <a:t>protocole </a:t>
            </a:r>
            <a:r>
              <a:rPr lang="fr-FR" dirty="0"/>
              <a:t>de socket grâce à la </a:t>
            </a:r>
            <a:r>
              <a:rPr lang="fr-FR" dirty="0" smtClean="0"/>
              <a:t>librairie </a:t>
            </a:r>
            <a:r>
              <a:rPr lang="fr-FR" dirty="0" err="1" smtClean="0"/>
              <a:t>SignalR</a:t>
            </a:r>
            <a:endParaRPr lang="fr-FR" dirty="0" smtClean="0"/>
          </a:p>
          <a:p>
            <a:pPr algn="ctr"/>
            <a:endParaRPr lang="fr-FR" dirty="0"/>
          </a:p>
          <a:p>
            <a:pPr algn="ctr"/>
            <a:r>
              <a:rPr lang="fr-FR" b="1" i="1" dirty="0" smtClean="0"/>
              <a:t>	-</a:t>
            </a:r>
            <a:r>
              <a:rPr lang="fr-FR" dirty="0" err="1" smtClean="0">
                <a:solidFill>
                  <a:srgbClr val="00B050"/>
                </a:solidFill>
              </a:rPr>
              <a:t>TypeScript</a:t>
            </a:r>
            <a:r>
              <a:rPr lang="fr-FR" dirty="0" smtClean="0"/>
              <a:t>, qui est un moteur de jeu JavaScript simple</a:t>
            </a:r>
          </a:p>
          <a:p>
            <a:pPr algn="ctr"/>
            <a:r>
              <a:rPr lang="fr-FR" dirty="0" smtClean="0"/>
              <a:t> </a:t>
            </a:r>
            <a:r>
              <a:rPr lang="fr-FR" dirty="0"/>
              <a:t>d’utilisation. Il nous permettra de réaliser la partie graphique </a:t>
            </a:r>
            <a:r>
              <a:rPr lang="fr-FR" dirty="0" smtClean="0"/>
              <a:t>du</a:t>
            </a:r>
          </a:p>
          <a:p>
            <a:pPr algn="ctr"/>
            <a:r>
              <a:rPr lang="fr-FR" dirty="0" smtClean="0"/>
              <a:t> </a:t>
            </a:r>
            <a:r>
              <a:rPr lang="fr-FR" dirty="0"/>
              <a:t>jeu qui sera visible par l’utilisateur.</a:t>
            </a:r>
          </a:p>
        </p:txBody>
      </p:sp>
    </p:spTree>
    <p:extLst>
      <p:ext uri="{BB962C8B-B14F-4D97-AF65-F5344CB8AC3E}">
        <p14:creationId xmlns:p14="http://schemas.microsoft.com/office/powerpoint/2010/main" val="8346997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텍스트 개체 틀 4"/>
          <p:cNvSpPr>
            <a:spLocks noGrp="1"/>
          </p:cNvSpPr>
          <p:nvPr>
            <p:ph type="body" sz="quarter" idx="10"/>
          </p:nvPr>
        </p:nvSpPr>
        <p:spPr>
          <a:xfrm flipH="1">
            <a:off x="766209" y="4384560"/>
            <a:ext cx="4680520" cy="498598"/>
          </a:xfrm>
        </p:spPr>
        <p:txBody>
          <a:bodyPr/>
          <a:lstStyle/>
          <a:p>
            <a:r>
              <a:rPr lang="fr-FR" altLang="ko-KR" noProof="0" dirty="0" smtClean="0"/>
              <a:t>Carte de navigation</a:t>
            </a:r>
            <a:endParaRPr lang="fr-FR" altLang="ko-KR" noProof="0" dirty="0">
              <a:latin typeface="Impact" panose="020B0806030902050204" pitchFamily="34" charset="0"/>
            </a:endParaRPr>
          </a:p>
        </p:txBody>
      </p:sp>
      <p:sp>
        <p:nvSpPr>
          <p:cNvPr id="6" name="텍스트 개체 틀 5"/>
          <p:cNvSpPr>
            <a:spLocks noGrp="1"/>
          </p:cNvSpPr>
          <p:nvPr>
            <p:ph type="body" sz="quarter" idx="13"/>
          </p:nvPr>
        </p:nvSpPr>
        <p:spPr>
          <a:xfrm flipH="1">
            <a:off x="766209" y="4909703"/>
            <a:ext cx="4680520" cy="276999"/>
          </a:xfrm>
        </p:spPr>
        <p:txBody>
          <a:bodyPr/>
          <a:lstStyle/>
          <a:p>
            <a:r>
              <a:rPr lang="fr-FR" altLang="ko-KR" noProof="0" dirty="0" smtClean="0">
                <a:latin typeface="Impact" panose="020B0806030902050204" pitchFamily="34" charset="0"/>
              </a:rPr>
              <a:t> </a:t>
            </a:r>
            <a:endParaRPr lang="fr-FR" altLang="ko-KR" noProof="0" dirty="0">
              <a:latin typeface="Impact" panose="020B0806030902050204" pitchFamily="34" charset="0"/>
            </a:endParaRPr>
          </a:p>
        </p:txBody>
      </p:sp>
      <p:sp>
        <p:nvSpPr>
          <p:cNvPr id="7" name="텍스트 개체 틀 6"/>
          <p:cNvSpPr>
            <a:spLocks noGrp="1"/>
          </p:cNvSpPr>
          <p:nvPr>
            <p:ph type="body" sz="quarter" idx="14"/>
          </p:nvPr>
        </p:nvSpPr>
        <p:spPr>
          <a:xfrm flipH="1">
            <a:off x="3790545" y="3212976"/>
            <a:ext cx="1656184" cy="914096"/>
          </a:xfrm>
        </p:spPr>
        <p:txBody>
          <a:bodyPr/>
          <a:lstStyle/>
          <a:p>
            <a:r>
              <a:rPr lang="fr-FR" altLang="ko-KR" noProof="0" dirty="0" smtClean="0">
                <a:latin typeface="Impact" panose="020B0806030902050204" pitchFamily="34" charset="0"/>
              </a:rPr>
              <a:t>07</a:t>
            </a:r>
            <a:endParaRPr lang="fr-FR" altLang="ko-KR" noProof="0" dirty="0">
              <a:latin typeface="Impact" panose="020B0806030902050204" pitchFamily="34" charset="0"/>
            </a:endParaRPr>
          </a:p>
        </p:txBody>
      </p:sp>
      <p:cxnSp>
        <p:nvCxnSpPr>
          <p:cNvPr id="9" name="직선 연결선 8"/>
          <p:cNvCxnSpPr/>
          <p:nvPr/>
        </p:nvCxnSpPr>
        <p:spPr>
          <a:xfrm>
            <a:off x="2097741" y="4332008"/>
            <a:ext cx="3348988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376004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/>
          <p:cNvSpPr/>
          <p:nvPr/>
        </p:nvSpPr>
        <p:spPr>
          <a:xfrm>
            <a:off x="1081521" y="2136905"/>
            <a:ext cx="7378911" cy="3884383"/>
          </a:xfrm>
          <a:prstGeom prst="rect">
            <a:avLst/>
          </a:prstGeom>
          <a:noFill/>
          <a:ln>
            <a:solidFill>
              <a:srgbClr val="3B3B3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Rectangle 3"/>
          <p:cNvSpPr txBox="1">
            <a:spLocks noChangeArrowheads="1"/>
          </p:cNvSpPr>
          <p:nvPr/>
        </p:nvSpPr>
        <p:spPr bwMode="auto">
          <a:xfrm>
            <a:off x="2323094" y="853300"/>
            <a:ext cx="4583876" cy="1354217"/>
          </a:xfrm>
          <a:prstGeom prst="rect">
            <a:avLst/>
          </a:prstGeom>
          <a:noFill/>
          <a:extLst/>
        </p:spPr>
        <p:txBody>
          <a:bodyPr wrap="square" lIns="0" tIns="0" rIns="0" bIns="0">
            <a:spAutoFit/>
          </a:bodyPr>
          <a:lstStyle>
            <a:lvl1pPr algn="ctr">
              <a:spcBef>
                <a:spcPct val="0"/>
              </a:spcBef>
              <a:buNone/>
              <a:defRPr lang="ko-KR" altLang="en-US" sz="4400" b="1" baseline="0" dirty="0">
                <a:solidFill>
                  <a:schemeClr val="bg1"/>
                </a:solidFill>
                <a:effectLst>
                  <a:outerShdw blurRad="12700" dist="25400" dir="5400000" algn="t" rotWithShape="0">
                    <a:prstClr val="black">
                      <a:alpha val="50000"/>
                    </a:prstClr>
                  </a:outerShdw>
                </a:effectLst>
                <a:latin typeface="Tahoma" pitchFamily="34" charset="0"/>
                <a:ea typeface="Tahoma" pitchFamily="34" charset="0"/>
                <a:cs typeface="Tahoma" pitchFamily="34" charset="0"/>
              </a:defRPr>
            </a:lvl1pPr>
          </a:lstStyle>
          <a:p>
            <a:r>
              <a:rPr lang="en-US" altLang="ko-KR" b="0" spc="50" dirty="0">
                <a:solidFill>
                  <a:schemeClr val="tx1"/>
                </a:solidFill>
                <a:effectLst/>
                <a:latin typeface="Impact" panose="020B0806030902050204" pitchFamily="34" charset="0"/>
              </a:rPr>
              <a:t>Carte de navigation</a:t>
            </a:r>
            <a:endParaRPr lang="en-US" altLang="ko-KR" sz="3600" b="0" spc="50" dirty="0">
              <a:solidFill>
                <a:schemeClr val="tx1"/>
              </a:solidFill>
              <a:effectLst/>
              <a:latin typeface="Impact" panose="020B0806030902050204" pitchFamily="34" charset="0"/>
            </a:endParaRPr>
          </a:p>
        </p:txBody>
      </p:sp>
      <p:cxnSp>
        <p:nvCxnSpPr>
          <p:cNvPr id="33" name="직선 연결선 32"/>
          <p:cNvCxnSpPr/>
          <p:nvPr/>
        </p:nvCxnSpPr>
        <p:spPr>
          <a:xfrm>
            <a:off x="3173508" y="923910"/>
            <a:ext cx="2883049" cy="0"/>
          </a:xfrm>
          <a:prstGeom prst="line">
            <a:avLst/>
          </a:prstGeom>
          <a:ln>
            <a:solidFill>
              <a:srgbClr val="3B3B3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슬라이드 번호 개체 틀 35"/>
          <p:cNvSpPr>
            <a:spLocks noGrp="1"/>
          </p:cNvSpPr>
          <p:nvPr>
            <p:ph type="sldNum" sz="quarter" idx="4294967295"/>
          </p:nvPr>
        </p:nvSpPr>
        <p:spPr>
          <a:xfrm>
            <a:off x="7010400" y="6448425"/>
            <a:ext cx="2133600" cy="365125"/>
          </a:xfrm>
        </p:spPr>
        <p:txBody>
          <a:bodyPr/>
          <a:lstStyle/>
          <a:p>
            <a:fld id="{6D496982-6B67-48BF-BE88-CEE75E286A28}" type="slidenum">
              <a:rPr lang="ko-KR" altLang="en-US" smtClean="0"/>
              <a:pPr/>
              <a:t>17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803090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텍스트 개체 틀 4"/>
          <p:cNvSpPr>
            <a:spLocks noGrp="1"/>
          </p:cNvSpPr>
          <p:nvPr>
            <p:ph type="body" sz="quarter" idx="10"/>
          </p:nvPr>
        </p:nvSpPr>
        <p:spPr>
          <a:xfrm flipH="1">
            <a:off x="766209" y="4384560"/>
            <a:ext cx="4680520" cy="498598"/>
          </a:xfrm>
        </p:spPr>
        <p:txBody>
          <a:bodyPr/>
          <a:lstStyle/>
          <a:p>
            <a:r>
              <a:rPr lang="fr-FR" altLang="ko-KR" noProof="0" dirty="0" smtClean="0"/>
              <a:t>Attributs de qualité</a:t>
            </a:r>
            <a:endParaRPr lang="fr-FR" altLang="ko-KR" noProof="0" dirty="0"/>
          </a:p>
        </p:txBody>
      </p:sp>
      <p:sp>
        <p:nvSpPr>
          <p:cNvPr id="6" name="텍스트 개체 틀 5"/>
          <p:cNvSpPr>
            <a:spLocks noGrp="1"/>
          </p:cNvSpPr>
          <p:nvPr>
            <p:ph type="body" sz="quarter" idx="13"/>
          </p:nvPr>
        </p:nvSpPr>
        <p:spPr>
          <a:xfrm flipH="1">
            <a:off x="766209" y="4909703"/>
            <a:ext cx="4680520" cy="276999"/>
          </a:xfrm>
        </p:spPr>
        <p:txBody>
          <a:bodyPr/>
          <a:lstStyle/>
          <a:p>
            <a:r>
              <a:rPr lang="fr-FR" altLang="ko-KR" noProof="0" dirty="0" smtClean="0">
                <a:latin typeface="Impact" panose="020B0806030902050204" pitchFamily="34" charset="0"/>
              </a:rPr>
              <a:t> </a:t>
            </a:r>
            <a:endParaRPr lang="fr-FR" altLang="ko-KR" noProof="0" dirty="0">
              <a:latin typeface="Impact" panose="020B0806030902050204" pitchFamily="34" charset="0"/>
            </a:endParaRPr>
          </a:p>
        </p:txBody>
      </p:sp>
      <p:sp>
        <p:nvSpPr>
          <p:cNvPr id="7" name="텍스트 개체 틀 6"/>
          <p:cNvSpPr>
            <a:spLocks noGrp="1"/>
          </p:cNvSpPr>
          <p:nvPr>
            <p:ph type="body" sz="quarter" idx="14"/>
          </p:nvPr>
        </p:nvSpPr>
        <p:spPr>
          <a:xfrm flipH="1">
            <a:off x="3790545" y="3212976"/>
            <a:ext cx="1656184" cy="914096"/>
          </a:xfrm>
        </p:spPr>
        <p:txBody>
          <a:bodyPr/>
          <a:lstStyle/>
          <a:p>
            <a:r>
              <a:rPr lang="fr-FR" altLang="ko-KR" noProof="0" dirty="0" smtClean="0">
                <a:latin typeface="Impact" panose="020B0806030902050204" pitchFamily="34" charset="0"/>
              </a:rPr>
              <a:t>08</a:t>
            </a:r>
            <a:endParaRPr lang="fr-FR" altLang="ko-KR" noProof="0" dirty="0">
              <a:latin typeface="Impact" panose="020B0806030902050204" pitchFamily="34" charset="0"/>
            </a:endParaRPr>
          </a:p>
        </p:txBody>
      </p:sp>
      <p:cxnSp>
        <p:nvCxnSpPr>
          <p:cNvPr id="9" name="직선 연결선 8"/>
          <p:cNvCxnSpPr/>
          <p:nvPr/>
        </p:nvCxnSpPr>
        <p:spPr>
          <a:xfrm>
            <a:off x="2097741" y="4332008"/>
            <a:ext cx="3348988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197047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/>
          <p:cNvSpPr/>
          <p:nvPr/>
        </p:nvSpPr>
        <p:spPr>
          <a:xfrm>
            <a:off x="1081521" y="2136905"/>
            <a:ext cx="7378911" cy="3884383"/>
          </a:xfrm>
          <a:prstGeom prst="rect">
            <a:avLst/>
          </a:prstGeom>
          <a:noFill/>
          <a:ln>
            <a:solidFill>
              <a:srgbClr val="3B3B3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Rectangle 3"/>
          <p:cNvSpPr txBox="1">
            <a:spLocks noChangeArrowheads="1"/>
          </p:cNvSpPr>
          <p:nvPr/>
        </p:nvSpPr>
        <p:spPr bwMode="auto">
          <a:xfrm>
            <a:off x="2323094" y="853300"/>
            <a:ext cx="4583876" cy="677108"/>
          </a:xfrm>
          <a:prstGeom prst="rect">
            <a:avLst/>
          </a:prstGeom>
          <a:noFill/>
          <a:extLst/>
        </p:spPr>
        <p:txBody>
          <a:bodyPr wrap="square" lIns="0" tIns="0" rIns="0" bIns="0">
            <a:spAutoFit/>
          </a:bodyPr>
          <a:lstStyle>
            <a:lvl1pPr algn="ctr">
              <a:spcBef>
                <a:spcPct val="0"/>
              </a:spcBef>
              <a:buNone/>
              <a:defRPr lang="ko-KR" altLang="en-US" sz="4400" b="1" baseline="0" dirty="0">
                <a:solidFill>
                  <a:schemeClr val="bg1"/>
                </a:solidFill>
                <a:effectLst>
                  <a:outerShdw blurRad="12700" dist="25400" dir="5400000" algn="t" rotWithShape="0">
                    <a:prstClr val="black">
                      <a:alpha val="50000"/>
                    </a:prstClr>
                  </a:outerShdw>
                </a:effectLst>
                <a:latin typeface="Tahoma" pitchFamily="34" charset="0"/>
                <a:ea typeface="Tahoma" pitchFamily="34" charset="0"/>
                <a:cs typeface="Tahoma" pitchFamily="34" charset="0"/>
              </a:defRPr>
            </a:lvl1pPr>
          </a:lstStyle>
          <a:p>
            <a:r>
              <a:rPr lang="fr-FR" altLang="ko-KR" b="0" spc="50" dirty="0" smtClean="0">
                <a:solidFill>
                  <a:schemeClr val="tx1"/>
                </a:solidFill>
                <a:effectLst/>
                <a:latin typeface="Impact" panose="020B0806030902050204" pitchFamily="34" charset="0"/>
              </a:rPr>
              <a:t>Attributs</a:t>
            </a:r>
            <a:r>
              <a:rPr lang="en-US" altLang="ko-KR" b="0" spc="50" dirty="0" smtClean="0">
                <a:solidFill>
                  <a:schemeClr val="tx1"/>
                </a:solidFill>
                <a:effectLst/>
                <a:latin typeface="Impact" panose="020B0806030902050204" pitchFamily="34" charset="0"/>
              </a:rPr>
              <a:t> </a:t>
            </a:r>
            <a:r>
              <a:rPr lang="en-US" altLang="ko-KR" b="0" spc="50" dirty="0">
                <a:solidFill>
                  <a:schemeClr val="tx1"/>
                </a:solidFill>
                <a:effectLst/>
                <a:latin typeface="Impact" panose="020B0806030902050204" pitchFamily="34" charset="0"/>
              </a:rPr>
              <a:t>de </a:t>
            </a:r>
            <a:r>
              <a:rPr lang="en-US" altLang="ko-KR" b="0" spc="50" dirty="0" err="1" smtClean="0">
                <a:solidFill>
                  <a:schemeClr val="tx1"/>
                </a:solidFill>
                <a:effectLst/>
                <a:latin typeface="Impact" panose="020B0806030902050204" pitchFamily="34" charset="0"/>
              </a:rPr>
              <a:t>qualité</a:t>
            </a:r>
            <a:endParaRPr lang="en-US" altLang="ko-KR" b="0" spc="50" dirty="0">
              <a:solidFill>
                <a:schemeClr val="tx1"/>
              </a:solidFill>
              <a:effectLst/>
              <a:latin typeface="Impact" panose="020B0806030902050204" pitchFamily="34" charset="0"/>
            </a:endParaRPr>
          </a:p>
        </p:txBody>
      </p:sp>
      <p:cxnSp>
        <p:nvCxnSpPr>
          <p:cNvPr id="33" name="직선 연결선 32"/>
          <p:cNvCxnSpPr/>
          <p:nvPr/>
        </p:nvCxnSpPr>
        <p:spPr>
          <a:xfrm>
            <a:off x="3173508" y="923910"/>
            <a:ext cx="2883049" cy="0"/>
          </a:xfrm>
          <a:prstGeom prst="line">
            <a:avLst/>
          </a:prstGeom>
          <a:ln>
            <a:solidFill>
              <a:srgbClr val="3B3B3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슬라이드 번호 개체 틀 35"/>
          <p:cNvSpPr>
            <a:spLocks noGrp="1"/>
          </p:cNvSpPr>
          <p:nvPr>
            <p:ph type="sldNum" sz="quarter" idx="4294967295"/>
          </p:nvPr>
        </p:nvSpPr>
        <p:spPr>
          <a:xfrm>
            <a:off x="7010400" y="6448425"/>
            <a:ext cx="2133600" cy="365125"/>
          </a:xfrm>
        </p:spPr>
        <p:txBody>
          <a:bodyPr/>
          <a:lstStyle/>
          <a:p>
            <a:fld id="{6D496982-6B67-48BF-BE88-CEE75E286A28}" type="slidenum">
              <a:rPr lang="ko-KR" altLang="en-US" smtClean="0"/>
              <a:pPr/>
              <a:t>19</a:t>
            </a:fld>
            <a:endParaRPr lang="ko-KR" altLang="en-US"/>
          </a:p>
        </p:txBody>
      </p:sp>
      <p:sp>
        <p:nvSpPr>
          <p:cNvPr id="4" name="Rectangle 3"/>
          <p:cNvSpPr/>
          <p:nvPr/>
        </p:nvSpPr>
        <p:spPr>
          <a:xfrm>
            <a:off x="1064280" y="2232436"/>
            <a:ext cx="7378911" cy="36933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fr-FR" dirty="0" smtClean="0"/>
              <a:t>	- </a:t>
            </a:r>
            <a:r>
              <a:rPr lang="fr-FR" dirty="0"/>
              <a:t>Le serveur devra être disponible pendant </a:t>
            </a:r>
            <a:r>
              <a:rPr lang="fr-FR" dirty="0">
                <a:solidFill>
                  <a:srgbClr val="00B050"/>
                </a:solidFill>
              </a:rPr>
              <a:t>95% </a:t>
            </a:r>
            <a:endParaRPr lang="fr-FR" dirty="0" smtClean="0">
              <a:solidFill>
                <a:srgbClr val="00B050"/>
              </a:solidFill>
            </a:endParaRPr>
          </a:p>
          <a:p>
            <a:r>
              <a:rPr lang="fr-FR" dirty="0">
                <a:solidFill>
                  <a:srgbClr val="00B050"/>
                </a:solidFill>
              </a:rPr>
              <a:t>	</a:t>
            </a:r>
            <a:r>
              <a:rPr lang="fr-FR" dirty="0" smtClean="0">
                <a:solidFill>
                  <a:srgbClr val="00B050"/>
                </a:solidFill>
              </a:rPr>
              <a:t>		</a:t>
            </a:r>
            <a:r>
              <a:rPr lang="fr-FR" dirty="0" smtClean="0"/>
              <a:t>de </a:t>
            </a:r>
            <a:r>
              <a:rPr lang="fr-FR" dirty="0"/>
              <a:t>la </a:t>
            </a:r>
            <a:r>
              <a:rPr lang="fr-FR" dirty="0" smtClean="0"/>
              <a:t>journée</a:t>
            </a:r>
            <a:endParaRPr lang="fr-FR" dirty="0"/>
          </a:p>
          <a:p>
            <a:r>
              <a:rPr lang="fr-FR" dirty="0" smtClean="0"/>
              <a:t>	- </a:t>
            </a:r>
            <a:r>
              <a:rPr lang="fr-FR" dirty="0"/>
              <a:t>Le déplacement et les actions des joueurs devront se faire </a:t>
            </a:r>
            <a:r>
              <a:rPr lang="fr-FR" dirty="0" smtClean="0"/>
              <a:t>	      de </a:t>
            </a:r>
            <a:r>
              <a:rPr lang="fr-FR" dirty="0"/>
              <a:t>manière fluide, sans </a:t>
            </a:r>
            <a:r>
              <a:rPr lang="fr-FR" dirty="0" smtClean="0"/>
              <a:t>ralentissement</a:t>
            </a:r>
          </a:p>
          <a:p>
            <a:r>
              <a:rPr lang="fr-FR" dirty="0"/>
              <a:t>	</a:t>
            </a:r>
            <a:r>
              <a:rPr lang="fr-FR" dirty="0" smtClean="0"/>
              <a:t>	 </a:t>
            </a:r>
            <a:r>
              <a:rPr lang="fr-FR" dirty="0"/>
              <a:t>et avec une faible latence (</a:t>
            </a:r>
            <a:r>
              <a:rPr lang="fr-FR" dirty="0">
                <a:solidFill>
                  <a:srgbClr val="00B050"/>
                </a:solidFill>
              </a:rPr>
              <a:t>20ms</a:t>
            </a:r>
            <a:r>
              <a:rPr lang="fr-FR" dirty="0"/>
              <a:t>).</a:t>
            </a:r>
          </a:p>
          <a:p>
            <a:r>
              <a:rPr lang="fr-FR" dirty="0" smtClean="0"/>
              <a:t>	- </a:t>
            </a:r>
            <a:r>
              <a:rPr lang="fr-FR" dirty="0"/>
              <a:t>L’interface utilisateur devra être </a:t>
            </a:r>
            <a:r>
              <a:rPr lang="fr-FR" dirty="0" smtClean="0"/>
              <a:t>simple, intuitive 		      et le nombre </a:t>
            </a:r>
            <a:r>
              <a:rPr lang="fr-FR" dirty="0"/>
              <a:t>de boutons visibles à l’écran </a:t>
            </a:r>
            <a:r>
              <a:rPr lang="fr-FR" dirty="0" smtClean="0"/>
              <a:t>				sera moins </a:t>
            </a:r>
            <a:r>
              <a:rPr lang="fr-FR" dirty="0"/>
              <a:t>de </a:t>
            </a:r>
            <a:r>
              <a:rPr lang="fr-FR" dirty="0" smtClean="0">
                <a:solidFill>
                  <a:srgbClr val="00B050"/>
                </a:solidFill>
              </a:rPr>
              <a:t>10</a:t>
            </a:r>
            <a:r>
              <a:rPr lang="fr-FR" dirty="0" smtClean="0"/>
              <a:t>.</a:t>
            </a:r>
            <a:endParaRPr lang="fr-FR" dirty="0"/>
          </a:p>
          <a:p>
            <a:r>
              <a:rPr lang="fr-FR" dirty="0" smtClean="0"/>
              <a:t>	- Le </a:t>
            </a:r>
            <a:r>
              <a:rPr lang="fr-FR" dirty="0"/>
              <a:t>jeu devra également être simple </a:t>
            </a:r>
            <a:r>
              <a:rPr lang="fr-FR" dirty="0" smtClean="0"/>
              <a:t>d’utilisation</a:t>
            </a:r>
          </a:p>
          <a:p>
            <a:r>
              <a:rPr lang="fr-FR" dirty="0" smtClean="0"/>
              <a:t>	- Le </a:t>
            </a:r>
            <a:r>
              <a:rPr lang="fr-FR" dirty="0"/>
              <a:t>serveur devra être flexible, il faudra pouvoir augmenter </a:t>
            </a:r>
            <a:r>
              <a:rPr lang="fr-FR" dirty="0" smtClean="0"/>
              <a:t>	      rapidement </a:t>
            </a:r>
            <a:r>
              <a:rPr lang="fr-FR" dirty="0"/>
              <a:t>la capacité du serveur </a:t>
            </a:r>
            <a:r>
              <a:rPr lang="fr-FR" dirty="0" smtClean="0"/>
              <a:t>					en </a:t>
            </a:r>
            <a:r>
              <a:rPr lang="fr-FR" dirty="0"/>
              <a:t>fonction du nombre de joueurs.</a:t>
            </a:r>
          </a:p>
          <a:p>
            <a:r>
              <a:rPr lang="fr-FR" dirty="0" smtClean="0"/>
              <a:t>	- Les </a:t>
            </a:r>
            <a:r>
              <a:rPr lang="fr-FR" dirty="0"/>
              <a:t>données des utilisateurs devront être </a:t>
            </a:r>
            <a:r>
              <a:rPr lang="fr-FR" dirty="0" smtClean="0"/>
              <a:t>sécurisées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9482974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텍스트 개체 틀 5"/>
          <p:cNvSpPr>
            <a:spLocks noGrp="1"/>
          </p:cNvSpPr>
          <p:nvPr>
            <p:ph type="body" sz="quarter" idx="10"/>
          </p:nvPr>
        </p:nvSpPr>
        <p:spPr>
          <a:xfrm>
            <a:off x="1115616" y="2780928"/>
            <a:ext cx="4716016" cy="725759"/>
          </a:xfrm>
        </p:spPr>
        <p:txBody>
          <a:bodyPr/>
          <a:lstStyle/>
          <a:p>
            <a:r>
              <a:rPr lang="fr-FR" altLang="ko-KR" sz="4800" noProof="0" dirty="0" smtClean="0"/>
              <a:t>SOMMAIRE</a:t>
            </a:r>
            <a:endParaRPr lang="fr-FR" altLang="ko-KR" sz="4800" noProof="0" dirty="0"/>
          </a:p>
        </p:txBody>
      </p:sp>
      <p:sp>
        <p:nvSpPr>
          <p:cNvPr id="7" name="텍스트 개체 틀 6"/>
          <p:cNvSpPr>
            <a:spLocks noGrp="1"/>
          </p:cNvSpPr>
          <p:nvPr>
            <p:ph type="body" sz="quarter" idx="11"/>
          </p:nvPr>
        </p:nvSpPr>
        <p:spPr>
          <a:xfrm>
            <a:off x="1090488" y="3618986"/>
            <a:ext cx="3615873" cy="396943"/>
          </a:xfrm>
        </p:spPr>
        <p:txBody>
          <a:bodyPr/>
          <a:lstStyle/>
          <a:p>
            <a:r>
              <a:rPr lang="fr-FR" altLang="ko-KR" noProof="0" dirty="0" smtClean="0"/>
              <a:t>01.  Mission</a:t>
            </a:r>
            <a:endParaRPr lang="fr-FR" altLang="ko-KR" noProof="0" dirty="0"/>
          </a:p>
        </p:txBody>
      </p:sp>
      <p:sp>
        <p:nvSpPr>
          <p:cNvPr id="8" name="텍스트 개체 틀 7"/>
          <p:cNvSpPr>
            <a:spLocks noGrp="1"/>
          </p:cNvSpPr>
          <p:nvPr>
            <p:ph type="body" sz="quarter" idx="12"/>
          </p:nvPr>
        </p:nvSpPr>
        <p:spPr>
          <a:xfrm>
            <a:off x="1090487" y="4087454"/>
            <a:ext cx="3615873" cy="396943"/>
          </a:xfrm>
        </p:spPr>
        <p:txBody>
          <a:bodyPr/>
          <a:lstStyle/>
          <a:p>
            <a:r>
              <a:rPr lang="fr-FR" altLang="ko-KR" noProof="0" dirty="0" smtClean="0"/>
              <a:t>02.  Objectifs</a:t>
            </a:r>
            <a:endParaRPr lang="fr-FR" altLang="ko-KR" noProof="0" dirty="0"/>
          </a:p>
        </p:txBody>
      </p:sp>
      <p:sp>
        <p:nvSpPr>
          <p:cNvPr id="9" name="텍스트 개체 틀 8"/>
          <p:cNvSpPr>
            <a:spLocks noGrp="1"/>
          </p:cNvSpPr>
          <p:nvPr>
            <p:ph type="body" sz="quarter" idx="13"/>
          </p:nvPr>
        </p:nvSpPr>
        <p:spPr>
          <a:xfrm>
            <a:off x="4731489" y="4001188"/>
            <a:ext cx="3615873" cy="396943"/>
          </a:xfrm>
        </p:spPr>
        <p:txBody>
          <a:bodyPr/>
          <a:lstStyle/>
          <a:p>
            <a:r>
              <a:rPr lang="fr-FR" altLang="ko-KR" noProof="0" dirty="0" smtClean="0"/>
              <a:t> </a:t>
            </a:r>
            <a:endParaRPr lang="fr-FR" altLang="ko-KR" noProof="0" dirty="0"/>
          </a:p>
        </p:txBody>
      </p:sp>
      <p:sp>
        <p:nvSpPr>
          <p:cNvPr id="10" name="텍스트 개체 틀 9"/>
          <p:cNvSpPr>
            <a:spLocks noGrp="1"/>
          </p:cNvSpPr>
          <p:nvPr>
            <p:ph type="body" sz="quarter" idx="14"/>
          </p:nvPr>
        </p:nvSpPr>
        <p:spPr>
          <a:xfrm>
            <a:off x="4720053" y="4976920"/>
            <a:ext cx="3615873" cy="396943"/>
          </a:xfrm>
        </p:spPr>
        <p:txBody>
          <a:bodyPr/>
          <a:lstStyle/>
          <a:p>
            <a:r>
              <a:rPr lang="fr-FR" altLang="ko-KR" noProof="0" dirty="0" smtClean="0"/>
              <a:t> </a:t>
            </a:r>
            <a:endParaRPr lang="fr-FR" altLang="ko-KR" noProof="0" dirty="0"/>
          </a:p>
        </p:txBody>
      </p:sp>
      <p:cxnSp>
        <p:nvCxnSpPr>
          <p:cNvPr id="14" name="직선 연결선 13"/>
          <p:cNvCxnSpPr/>
          <p:nvPr/>
        </p:nvCxnSpPr>
        <p:spPr>
          <a:xfrm>
            <a:off x="1115616" y="2793274"/>
            <a:ext cx="1418862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ectangle 3"/>
          <p:cNvSpPr txBox="1">
            <a:spLocks noChangeArrowheads="1"/>
          </p:cNvSpPr>
          <p:nvPr/>
        </p:nvSpPr>
        <p:spPr bwMode="auto">
          <a:xfrm>
            <a:off x="1403648" y="4403928"/>
            <a:ext cx="2304256" cy="138499"/>
          </a:xfrm>
          <a:prstGeom prst="rect">
            <a:avLst/>
          </a:prstGeom>
          <a:noFill/>
          <a:ln>
            <a:noFill/>
          </a:ln>
          <a:extLst/>
        </p:spPr>
        <p:txBody>
          <a:bodyPr wrap="square" lIns="0" tIns="0" rIns="0" bIns="0" anchor="ctr">
            <a:sp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9pPr>
          </a:lstStyle>
          <a:p>
            <a:pPr eaLnBrk="1" hangingPunct="1"/>
            <a:r>
              <a:rPr kumimoji="0" lang="en-US" altLang="ko-KR" sz="900" dirty="0" smtClean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endParaRPr kumimoji="0" lang="en-US" altLang="ko-KR" sz="900" dirty="0">
              <a:solidFill>
                <a:schemeClr val="bg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3" name="텍스트 개체 틀 7"/>
          <p:cNvSpPr txBox="1">
            <a:spLocks/>
          </p:cNvSpPr>
          <p:nvPr/>
        </p:nvSpPr>
        <p:spPr>
          <a:xfrm>
            <a:off x="5288257" y="3583710"/>
            <a:ext cx="3615873" cy="396943"/>
          </a:xfrm>
          <a:prstGeom prst="rect">
            <a:avLst/>
          </a:prstGeom>
        </p:spPr>
        <p:txBody>
          <a:bodyPr lIns="0" tIns="0" rIns="0" bIns="0"/>
          <a:lstStyle>
            <a:lvl1pPr marL="0" indent="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None/>
              <a:defRPr sz="1800" b="0" kern="1200" baseline="0">
                <a:solidFill>
                  <a:schemeClr val="bg1"/>
                </a:solidFill>
                <a:effectLst/>
                <a:latin typeface="Impact" panose="020B0806030902050204" pitchFamily="34" charset="0"/>
                <a:ea typeface="+mn-ea"/>
                <a:cs typeface="Tahoma" panose="020B0604030504040204" pitchFamily="34" charset="0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altLang="ko-KR" dirty="0" smtClean="0"/>
              <a:t>06. </a:t>
            </a:r>
            <a:r>
              <a:rPr lang="fr-FR" dirty="0"/>
              <a:t>Etudes de faisabilité </a:t>
            </a:r>
            <a:endParaRPr lang="ko-KR" altLang="en-US" dirty="0"/>
          </a:p>
        </p:txBody>
      </p:sp>
      <p:sp>
        <p:nvSpPr>
          <p:cNvPr id="15" name="텍스트 개체 틀 7"/>
          <p:cNvSpPr txBox="1">
            <a:spLocks/>
          </p:cNvSpPr>
          <p:nvPr/>
        </p:nvSpPr>
        <p:spPr>
          <a:xfrm>
            <a:off x="1104180" y="5051669"/>
            <a:ext cx="3615873" cy="396943"/>
          </a:xfrm>
          <a:prstGeom prst="rect">
            <a:avLst/>
          </a:prstGeom>
        </p:spPr>
        <p:txBody>
          <a:bodyPr lIns="0" tIns="0" rIns="0" bIns="0"/>
          <a:lstStyle>
            <a:lvl1pPr marL="0" indent="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None/>
              <a:defRPr sz="1800" b="0" kern="1200" baseline="0">
                <a:solidFill>
                  <a:schemeClr val="bg1"/>
                </a:solidFill>
                <a:effectLst/>
                <a:latin typeface="Impact" panose="020B0806030902050204" pitchFamily="34" charset="0"/>
                <a:ea typeface="+mn-ea"/>
                <a:cs typeface="Tahoma" panose="020B0604030504040204" pitchFamily="34" charset="0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altLang="ko-KR" dirty="0" smtClean="0"/>
              <a:t>04. SWOT</a:t>
            </a:r>
            <a:endParaRPr lang="ko-KR" altLang="en-US" dirty="0"/>
          </a:p>
        </p:txBody>
      </p:sp>
      <p:sp>
        <p:nvSpPr>
          <p:cNvPr id="16" name="텍스트 개체 틀 7"/>
          <p:cNvSpPr txBox="1">
            <a:spLocks/>
          </p:cNvSpPr>
          <p:nvPr/>
        </p:nvSpPr>
        <p:spPr>
          <a:xfrm>
            <a:off x="1115616" y="5564709"/>
            <a:ext cx="3816424" cy="396943"/>
          </a:xfrm>
          <a:prstGeom prst="rect">
            <a:avLst/>
          </a:prstGeom>
        </p:spPr>
        <p:txBody>
          <a:bodyPr lIns="0" tIns="0" rIns="0" bIns="0"/>
          <a:lstStyle>
            <a:lvl1pPr marL="0" indent="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None/>
              <a:defRPr sz="1800" b="0" kern="1200" baseline="0">
                <a:solidFill>
                  <a:schemeClr val="bg1"/>
                </a:solidFill>
                <a:effectLst/>
                <a:latin typeface="Impact" panose="020B0806030902050204" pitchFamily="34" charset="0"/>
                <a:ea typeface="+mn-ea"/>
                <a:cs typeface="Tahoma" panose="020B0604030504040204" pitchFamily="34" charset="0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altLang="ko-KR" dirty="0" smtClean="0"/>
              <a:t>05. </a:t>
            </a:r>
            <a:r>
              <a:rPr lang="fr-FR" dirty="0"/>
              <a:t>Risques et actions en conséquence </a:t>
            </a:r>
            <a:endParaRPr lang="ko-KR" altLang="en-US" dirty="0"/>
          </a:p>
        </p:txBody>
      </p:sp>
      <p:sp>
        <p:nvSpPr>
          <p:cNvPr id="17" name="텍스트 개체 틀 7"/>
          <p:cNvSpPr txBox="1">
            <a:spLocks/>
          </p:cNvSpPr>
          <p:nvPr/>
        </p:nvSpPr>
        <p:spPr>
          <a:xfrm>
            <a:off x="5288257" y="4084984"/>
            <a:ext cx="3615873" cy="396943"/>
          </a:xfrm>
          <a:prstGeom prst="rect">
            <a:avLst/>
          </a:prstGeom>
        </p:spPr>
        <p:txBody>
          <a:bodyPr lIns="0" tIns="0" rIns="0" bIns="0"/>
          <a:lstStyle>
            <a:lvl1pPr marL="0" indent="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None/>
              <a:defRPr sz="1800" b="0" kern="1200" baseline="0">
                <a:solidFill>
                  <a:schemeClr val="bg1"/>
                </a:solidFill>
                <a:effectLst/>
                <a:latin typeface="Impact" panose="020B0806030902050204" pitchFamily="34" charset="0"/>
                <a:ea typeface="+mn-ea"/>
                <a:cs typeface="Tahoma" panose="020B0604030504040204" pitchFamily="34" charset="0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altLang="ko-KR" dirty="0" smtClean="0"/>
              <a:t>07. </a:t>
            </a:r>
            <a:r>
              <a:rPr lang="fr-FR" altLang="ko-KR" dirty="0"/>
              <a:t> </a:t>
            </a:r>
            <a:r>
              <a:rPr lang="fr-FR" altLang="ko-KR" dirty="0" smtClean="0"/>
              <a:t>Carte de navigation</a:t>
            </a:r>
            <a:endParaRPr lang="ko-KR" altLang="en-US" dirty="0"/>
          </a:p>
        </p:txBody>
      </p:sp>
      <p:sp>
        <p:nvSpPr>
          <p:cNvPr id="22" name="텍스트 개체 틀 7"/>
          <p:cNvSpPr txBox="1">
            <a:spLocks/>
          </p:cNvSpPr>
          <p:nvPr/>
        </p:nvSpPr>
        <p:spPr>
          <a:xfrm>
            <a:off x="5288257" y="4540503"/>
            <a:ext cx="3615873" cy="396943"/>
          </a:xfrm>
          <a:prstGeom prst="rect">
            <a:avLst/>
          </a:prstGeom>
        </p:spPr>
        <p:txBody>
          <a:bodyPr lIns="0" tIns="0" rIns="0" bIns="0"/>
          <a:lstStyle>
            <a:lvl1pPr marL="0" indent="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None/>
              <a:defRPr sz="1800" b="0" kern="1200" baseline="0">
                <a:solidFill>
                  <a:schemeClr val="bg1"/>
                </a:solidFill>
                <a:effectLst/>
                <a:latin typeface="Impact" panose="020B0806030902050204" pitchFamily="34" charset="0"/>
                <a:ea typeface="+mn-ea"/>
                <a:cs typeface="Tahoma" panose="020B0604030504040204" pitchFamily="34" charset="0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altLang="ko-KR" dirty="0" smtClean="0"/>
              <a:t>08. Attributs de qualité</a:t>
            </a:r>
            <a:endParaRPr lang="ko-KR" altLang="en-US" dirty="0"/>
          </a:p>
        </p:txBody>
      </p:sp>
      <p:sp>
        <p:nvSpPr>
          <p:cNvPr id="23" name="텍스트 개체 틀 7"/>
          <p:cNvSpPr txBox="1">
            <a:spLocks/>
          </p:cNvSpPr>
          <p:nvPr/>
        </p:nvSpPr>
        <p:spPr>
          <a:xfrm>
            <a:off x="5288255" y="5564709"/>
            <a:ext cx="3615873" cy="396943"/>
          </a:xfrm>
          <a:prstGeom prst="rect">
            <a:avLst/>
          </a:prstGeom>
        </p:spPr>
        <p:txBody>
          <a:bodyPr lIns="0" tIns="0" rIns="0" bIns="0"/>
          <a:lstStyle>
            <a:lvl1pPr marL="0" indent="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None/>
              <a:defRPr sz="1800" b="0" kern="1200" baseline="0">
                <a:solidFill>
                  <a:schemeClr val="bg1"/>
                </a:solidFill>
                <a:effectLst/>
                <a:latin typeface="Impact" panose="020B0806030902050204" pitchFamily="34" charset="0"/>
                <a:ea typeface="+mn-ea"/>
                <a:cs typeface="Tahoma" panose="020B0604030504040204" pitchFamily="34" charset="0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altLang="ko-KR" dirty="0" smtClean="0"/>
              <a:t>10. Vision sur la prochaine itération</a:t>
            </a:r>
            <a:endParaRPr lang="ko-KR" altLang="en-US" dirty="0"/>
          </a:p>
        </p:txBody>
      </p:sp>
      <p:sp>
        <p:nvSpPr>
          <p:cNvPr id="24" name="텍스트 개체 틀 7"/>
          <p:cNvSpPr txBox="1">
            <a:spLocks/>
          </p:cNvSpPr>
          <p:nvPr/>
        </p:nvSpPr>
        <p:spPr>
          <a:xfrm>
            <a:off x="5288256" y="5051668"/>
            <a:ext cx="3615873" cy="396943"/>
          </a:xfrm>
          <a:prstGeom prst="rect">
            <a:avLst/>
          </a:prstGeom>
        </p:spPr>
        <p:txBody>
          <a:bodyPr lIns="0" tIns="0" rIns="0" bIns="0"/>
          <a:lstStyle>
            <a:lvl1pPr marL="0" indent="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None/>
              <a:defRPr sz="1800" b="0" kern="1200" baseline="0">
                <a:solidFill>
                  <a:schemeClr val="bg1"/>
                </a:solidFill>
                <a:effectLst/>
                <a:latin typeface="Impact" panose="020B0806030902050204" pitchFamily="34" charset="0"/>
                <a:ea typeface="+mn-ea"/>
                <a:cs typeface="Tahoma" panose="020B0604030504040204" pitchFamily="34" charset="0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altLang="ko-KR" dirty="0" smtClean="0"/>
              <a:t>09. Technologies utilisées</a:t>
            </a:r>
            <a:endParaRPr lang="ko-KR" altLang="en-US" dirty="0"/>
          </a:p>
        </p:txBody>
      </p:sp>
      <p:sp>
        <p:nvSpPr>
          <p:cNvPr id="25" name="텍스트 개체 틀 7"/>
          <p:cNvSpPr txBox="1">
            <a:spLocks/>
          </p:cNvSpPr>
          <p:nvPr/>
        </p:nvSpPr>
        <p:spPr>
          <a:xfrm>
            <a:off x="1115616" y="4542427"/>
            <a:ext cx="3615873" cy="396943"/>
          </a:xfrm>
          <a:prstGeom prst="rect">
            <a:avLst/>
          </a:prstGeom>
        </p:spPr>
        <p:txBody>
          <a:bodyPr lIns="0" tIns="0" rIns="0" bIns="0"/>
          <a:lstStyle>
            <a:lvl1pPr marL="0" indent="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None/>
              <a:defRPr sz="1800" b="0" kern="1200" baseline="0">
                <a:solidFill>
                  <a:schemeClr val="bg1"/>
                </a:solidFill>
                <a:effectLst/>
                <a:latin typeface="Impact" panose="020B0806030902050204" pitchFamily="34" charset="0"/>
                <a:ea typeface="+mn-ea"/>
                <a:cs typeface="Tahoma" panose="020B0604030504040204" pitchFamily="34" charset="0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dirty="0" smtClean="0"/>
              <a:t>03. </a:t>
            </a:r>
            <a:r>
              <a:rPr lang="fr-FR" dirty="0"/>
              <a:t>Gestion du </a:t>
            </a:r>
            <a:r>
              <a:rPr lang="fr-FR" dirty="0" err="1"/>
              <a:t>board</a:t>
            </a:r>
            <a:r>
              <a:rPr lang="fr-FR" dirty="0"/>
              <a:t> agile 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5443445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텍스트 개체 틀 4"/>
          <p:cNvSpPr>
            <a:spLocks noGrp="1"/>
          </p:cNvSpPr>
          <p:nvPr>
            <p:ph type="body" sz="quarter" idx="10"/>
          </p:nvPr>
        </p:nvSpPr>
        <p:spPr>
          <a:xfrm flipH="1">
            <a:off x="766209" y="4384560"/>
            <a:ext cx="4680520" cy="498598"/>
          </a:xfrm>
        </p:spPr>
        <p:txBody>
          <a:bodyPr/>
          <a:lstStyle/>
          <a:p>
            <a:r>
              <a:rPr lang="fr-FR" altLang="ko-KR" noProof="0" dirty="0" smtClean="0"/>
              <a:t>Technologies utilisées</a:t>
            </a:r>
            <a:endParaRPr lang="fr-FR" altLang="ko-KR" noProof="0" dirty="0"/>
          </a:p>
        </p:txBody>
      </p:sp>
      <p:sp>
        <p:nvSpPr>
          <p:cNvPr id="6" name="텍스트 개체 틀 5"/>
          <p:cNvSpPr>
            <a:spLocks noGrp="1"/>
          </p:cNvSpPr>
          <p:nvPr>
            <p:ph type="body" sz="quarter" idx="13"/>
          </p:nvPr>
        </p:nvSpPr>
        <p:spPr>
          <a:xfrm flipH="1">
            <a:off x="766209" y="4909703"/>
            <a:ext cx="4680520" cy="276999"/>
          </a:xfrm>
        </p:spPr>
        <p:txBody>
          <a:bodyPr/>
          <a:lstStyle/>
          <a:p>
            <a:r>
              <a:rPr lang="fr-FR" altLang="ko-KR" noProof="0" dirty="0" smtClean="0">
                <a:latin typeface="Impact" panose="020B0806030902050204" pitchFamily="34" charset="0"/>
              </a:rPr>
              <a:t> </a:t>
            </a:r>
            <a:endParaRPr lang="fr-FR" altLang="ko-KR" noProof="0" dirty="0">
              <a:latin typeface="Impact" panose="020B0806030902050204" pitchFamily="34" charset="0"/>
            </a:endParaRPr>
          </a:p>
        </p:txBody>
      </p:sp>
      <p:sp>
        <p:nvSpPr>
          <p:cNvPr id="7" name="텍스트 개체 틀 6"/>
          <p:cNvSpPr>
            <a:spLocks noGrp="1"/>
          </p:cNvSpPr>
          <p:nvPr>
            <p:ph type="body" sz="quarter" idx="14"/>
          </p:nvPr>
        </p:nvSpPr>
        <p:spPr>
          <a:xfrm flipH="1">
            <a:off x="3790545" y="3212976"/>
            <a:ext cx="1656184" cy="914096"/>
          </a:xfrm>
        </p:spPr>
        <p:txBody>
          <a:bodyPr/>
          <a:lstStyle/>
          <a:p>
            <a:r>
              <a:rPr lang="fr-FR" altLang="ko-KR" noProof="0" dirty="0" smtClean="0">
                <a:latin typeface="Impact" panose="020B0806030902050204" pitchFamily="34" charset="0"/>
              </a:rPr>
              <a:t>09</a:t>
            </a:r>
            <a:endParaRPr lang="fr-FR" altLang="ko-KR" noProof="0" dirty="0">
              <a:latin typeface="Impact" panose="020B0806030902050204" pitchFamily="34" charset="0"/>
            </a:endParaRPr>
          </a:p>
        </p:txBody>
      </p:sp>
      <p:cxnSp>
        <p:nvCxnSpPr>
          <p:cNvPr id="9" name="직선 연결선 8"/>
          <p:cNvCxnSpPr/>
          <p:nvPr/>
        </p:nvCxnSpPr>
        <p:spPr>
          <a:xfrm>
            <a:off x="2097741" y="4332008"/>
            <a:ext cx="3348988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252349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/>
          <p:cNvSpPr/>
          <p:nvPr/>
        </p:nvSpPr>
        <p:spPr>
          <a:xfrm>
            <a:off x="1081521" y="2136905"/>
            <a:ext cx="7378911" cy="3884383"/>
          </a:xfrm>
          <a:prstGeom prst="rect">
            <a:avLst/>
          </a:prstGeom>
          <a:noFill/>
          <a:ln>
            <a:solidFill>
              <a:srgbClr val="3B3B3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Rectangle 3"/>
          <p:cNvSpPr txBox="1">
            <a:spLocks noChangeArrowheads="1"/>
          </p:cNvSpPr>
          <p:nvPr/>
        </p:nvSpPr>
        <p:spPr bwMode="auto">
          <a:xfrm>
            <a:off x="2323094" y="853300"/>
            <a:ext cx="4583876" cy="1354217"/>
          </a:xfrm>
          <a:prstGeom prst="rect">
            <a:avLst/>
          </a:prstGeom>
          <a:noFill/>
          <a:extLst/>
        </p:spPr>
        <p:txBody>
          <a:bodyPr wrap="square" lIns="0" tIns="0" rIns="0" bIns="0">
            <a:spAutoFit/>
          </a:bodyPr>
          <a:lstStyle>
            <a:lvl1pPr algn="ctr">
              <a:spcBef>
                <a:spcPct val="0"/>
              </a:spcBef>
              <a:buNone/>
              <a:defRPr lang="ko-KR" altLang="en-US" sz="4400" b="1" baseline="0" dirty="0">
                <a:solidFill>
                  <a:schemeClr val="bg1"/>
                </a:solidFill>
                <a:effectLst>
                  <a:outerShdw blurRad="12700" dist="25400" dir="5400000" algn="t" rotWithShape="0">
                    <a:prstClr val="black">
                      <a:alpha val="50000"/>
                    </a:prstClr>
                  </a:outerShdw>
                </a:effectLst>
                <a:latin typeface="Tahoma" pitchFamily="34" charset="0"/>
                <a:ea typeface="Tahoma" pitchFamily="34" charset="0"/>
                <a:cs typeface="Tahoma" pitchFamily="34" charset="0"/>
              </a:defRPr>
            </a:lvl1pPr>
          </a:lstStyle>
          <a:p>
            <a:r>
              <a:rPr lang="en-US" altLang="ko-KR" b="0" spc="50" dirty="0">
                <a:solidFill>
                  <a:schemeClr val="tx1"/>
                </a:solidFill>
                <a:effectLst/>
                <a:latin typeface="Impact" panose="020B0806030902050204" pitchFamily="34" charset="0"/>
              </a:rPr>
              <a:t>Technologies </a:t>
            </a:r>
            <a:r>
              <a:rPr lang="en-US" altLang="ko-KR" b="0" spc="50" dirty="0" err="1">
                <a:solidFill>
                  <a:schemeClr val="tx1"/>
                </a:solidFill>
                <a:effectLst/>
                <a:latin typeface="Impact" panose="020B0806030902050204" pitchFamily="34" charset="0"/>
              </a:rPr>
              <a:t>utilisées</a:t>
            </a:r>
            <a:endParaRPr lang="en-US" altLang="ko-KR" b="0" spc="50" dirty="0">
              <a:solidFill>
                <a:schemeClr val="tx1"/>
              </a:solidFill>
              <a:effectLst/>
              <a:latin typeface="Impact" panose="020B0806030902050204" pitchFamily="34" charset="0"/>
            </a:endParaRPr>
          </a:p>
        </p:txBody>
      </p:sp>
      <p:cxnSp>
        <p:nvCxnSpPr>
          <p:cNvPr id="33" name="직선 연결선 32"/>
          <p:cNvCxnSpPr/>
          <p:nvPr/>
        </p:nvCxnSpPr>
        <p:spPr>
          <a:xfrm>
            <a:off x="3173508" y="923910"/>
            <a:ext cx="2883049" cy="0"/>
          </a:xfrm>
          <a:prstGeom prst="line">
            <a:avLst/>
          </a:prstGeom>
          <a:ln>
            <a:solidFill>
              <a:srgbClr val="3B3B3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슬라이드 번호 개체 틀 35"/>
          <p:cNvSpPr>
            <a:spLocks noGrp="1"/>
          </p:cNvSpPr>
          <p:nvPr>
            <p:ph type="sldNum" sz="quarter" idx="4294967295"/>
          </p:nvPr>
        </p:nvSpPr>
        <p:spPr>
          <a:xfrm>
            <a:off x="7010400" y="6448425"/>
            <a:ext cx="2133600" cy="365125"/>
          </a:xfrm>
        </p:spPr>
        <p:txBody>
          <a:bodyPr/>
          <a:lstStyle/>
          <a:p>
            <a:fld id="{6D496982-6B67-48BF-BE88-CEE75E286A28}" type="slidenum">
              <a:rPr lang="ko-KR" altLang="en-US" smtClean="0"/>
              <a:pPr/>
              <a:t>21</a:t>
            </a:fld>
            <a:endParaRPr lang="ko-KR" altLang="en-US"/>
          </a:p>
        </p:txBody>
      </p:sp>
      <p:pic>
        <p:nvPicPr>
          <p:cNvPr id="8" name="Imag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1521" y="1823565"/>
            <a:ext cx="2255531" cy="2255531"/>
          </a:xfrm>
          <a:prstGeom prst="rect">
            <a:avLst/>
          </a:prstGeom>
        </p:spPr>
      </p:pic>
      <p:pic>
        <p:nvPicPr>
          <p:cNvPr id="9" name="Image 8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54310" y="2454671"/>
            <a:ext cx="1794039" cy="1794039"/>
          </a:xfrm>
          <a:prstGeom prst="rect">
            <a:avLst/>
          </a:prstGeom>
        </p:spPr>
      </p:pic>
      <p:pic>
        <p:nvPicPr>
          <p:cNvPr id="10" name="Image 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29029" y="4104691"/>
            <a:ext cx="1507238" cy="1258010"/>
          </a:xfrm>
          <a:prstGeom prst="rect">
            <a:avLst/>
          </a:prstGeom>
        </p:spPr>
      </p:pic>
      <p:pic>
        <p:nvPicPr>
          <p:cNvPr id="11" name="Image 10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25511" y="4675847"/>
            <a:ext cx="2099312" cy="11347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0947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텍스트 개체 틀 4"/>
          <p:cNvSpPr>
            <a:spLocks noGrp="1"/>
          </p:cNvSpPr>
          <p:nvPr>
            <p:ph type="body" sz="quarter" idx="10"/>
          </p:nvPr>
        </p:nvSpPr>
        <p:spPr>
          <a:xfrm flipH="1">
            <a:off x="766209" y="4384560"/>
            <a:ext cx="4680520" cy="997196"/>
          </a:xfrm>
        </p:spPr>
        <p:txBody>
          <a:bodyPr/>
          <a:lstStyle/>
          <a:p>
            <a:r>
              <a:rPr lang="fr-FR" altLang="ko-KR" noProof="0" dirty="0" smtClean="0"/>
              <a:t>Vision sur </a:t>
            </a:r>
            <a:r>
              <a:rPr lang="fr-FR" altLang="ko-KR" noProof="0" smtClean="0"/>
              <a:t>la prochaine </a:t>
            </a:r>
            <a:r>
              <a:rPr lang="fr-FR" altLang="ko-KR" noProof="0" dirty="0" smtClean="0"/>
              <a:t>itération</a:t>
            </a:r>
            <a:endParaRPr lang="fr-FR" altLang="ko-KR" noProof="0" dirty="0"/>
          </a:p>
        </p:txBody>
      </p:sp>
      <p:sp>
        <p:nvSpPr>
          <p:cNvPr id="6" name="텍스트 개체 틀 5"/>
          <p:cNvSpPr>
            <a:spLocks noGrp="1"/>
          </p:cNvSpPr>
          <p:nvPr>
            <p:ph type="body" sz="quarter" idx="13"/>
          </p:nvPr>
        </p:nvSpPr>
        <p:spPr>
          <a:xfrm flipH="1">
            <a:off x="766209" y="4909703"/>
            <a:ext cx="4680520" cy="276999"/>
          </a:xfrm>
        </p:spPr>
        <p:txBody>
          <a:bodyPr/>
          <a:lstStyle/>
          <a:p>
            <a:r>
              <a:rPr lang="fr-FR" altLang="ko-KR" noProof="0" dirty="0" smtClean="0">
                <a:latin typeface="Impact" panose="020B0806030902050204" pitchFamily="34" charset="0"/>
              </a:rPr>
              <a:t> </a:t>
            </a:r>
            <a:endParaRPr lang="fr-FR" altLang="ko-KR" noProof="0" dirty="0">
              <a:latin typeface="Impact" panose="020B0806030902050204" pitchFamily="34" charset="0"/>
            </a:endParaRPr>
          </a:p>
        </p:txBody>
      </p:sp>
      <p:sp>
        <p:nvSpPr>
          <p:cNvPr id="7" name="텍스트 개체 틀 6"/>
          <p:cNvSpPr>
            <a:spLocks noGrp="1"/>
          </p:cNvSpPr>
          <p:nvPr>
            <p:ph type="body" sz="quarter" idx="14"/>
          </p:nvPr>
        </p:nvSpPr>
        <p:spPr>
          <a:xfrm flipH="1">
            <a:off x="3790545" y="3212976"/>
            <a:ext cx="1656184" cy="914096"/>
          </a:xfrm>
        </p:spPr>
        <p:txBody>
          <a:bodyPr/>
          <a:lstStyle/>
          <a:p>
            <a:r>
              <a:rPr lang="fr-FR" altLang="ko-KR" noProof="0" dirty="0" smtClean="0"/>
              <a:t>10</a:t>
            </a:r>
            <a:endParaRPr lang="fr-FR" altLang="ko-KR" noProof="0" dirty="0">
              <a:latin typeface="Impact" panose="020B0806030902050204" pitchFamily="34" charset="0"/>
            </a:endParaRPr>
          </a:p>
        </p:txBody>
      </p:sp>
      <p:cxnSp>
        <p:nvCxnSpPr>
          <p:cNvPr id="9" name="직선 연결선 8"/>
          <p:cNvCxnSpPr/>
          <p:nvPr/>
        </p:nvCxnSpPr>
        <p:spPr>
          <a:xfrm>
            <a:off x="2097741" y="4332008"/>
            <a:ext cx="3348988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756671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/>
          <p:cNvSpPr/>
          <p:nvPr/>
        </p:nvSpPr>
        <p:spPr>
          <a:xfrm>
            <a:off x="1081521" y="2136905"/>
            <a:ext cx="7378911" cy="3884383"/>
          </a:xfrm>
          <a:prstGeom prst="rect">
            <a:avLst/>
          </a:prstGeom>
          <a:noFill/>
          <a:ln>
            <a:solidFill>
              <a:srgbClr val="3B3B3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Rectangle 3"/>
          <p:cNvSpPr txBox="1">
            <a:spLocks noChangeArrowheads="1"/>
          </p:cNvSpPr>
          <p:nvPr/>
        </p:nvSpPr>
        <p:spPr bwMode="auto">
          <a:xfrm>
            <a:off x="2323094" y="853300"/>
            <a:ext cx="4583876" cy="1354217"/>
          </a:xfrm>
          <a:prstGeom prst="rect">
            <a:avLst/>
          </a:prstGeom>
          <a:noFill/>
          <a:extLst/>
        </p:spPr>
        <p:txBody>
          <a:bodyPr wrap="square" lIns="0" tIns="0" rIns="0" bIns="0">
            <a:spAutoFit/>
          </a:bodyPr>
          <a:lstStyle>
            <a:lvl1pPr algn="ctr">
              <a:spcBef>
                <a:spcPct val="0"/>
              </a:spcBef>
              <a:buNone/>
              <a:defRPr lang="ko-KR" altLang="en-US" sz="4400" b="1" baseline="0" dirty="0">
                <a:solidFill>
                  <a:schemeClr val="bg1"/>
                </a:solidFill>
                <a:effectLst>
                  <a:outerShdw blurRad="12700" dist="25400" dir="5400000" algn="t" rotWithShape="0">
                    <a:prstClr val="black">
                      <a:alpha val="50000"/>
                    </a:prstClr>
                  </a:outerShdw>
                </a:effectLst>
                <a:latin typeface="Tahoma" pitchFamily="34" charset="0"/>
                <a:ea typeface="Tahoma" pitchFamily="34" charset="0"/>
                <a:cs typeface="Tahoma" pitchFamily="34" charset="0"/>
              </a:defRPr>
            </a:lvl1pPr>
          </a:lstStyle>
          <a:p>
            <a:r>
              <a:rPr lang="fr-FR" altLang="ko-KR" b="0" spc="50" dirty="0">
                <a:solidFill>
                  <a:schemeClr val="tx1"/>
                </a:solidFill>
                <a:effectLst/>
                <a:latin typeface="Impact" panose="020B0806030902050204" pitchFamily="34" charset="0"/>
              </a:rPr>
              <a:t>Vision sur la prochaine itération</a:t>
            </a:r>
          </a:p>
        </p:txBody>
      </p:sp>
      <p:cxnSp>
        <p:nvCxnSpPr>
          <p:cNvPr id="33" name="직선 연결선 32"/>
          <p:cNvCxnSpPr/>
          <p:nvPr/>
        </p:nvCxnSpPr>
        <p:spPr>
          <a:xfrm>
            <a:off x="3173508" y="923910"/>
            <a:ext cx="2883049" cy="0"/>
          </a:xfrm>
          <a:prstGeom prst="line">
            <a:avLst/>
          </a:prstGeom>
          <a:ln>
            <a:solidFill>
              <a:srgbClr val="3B3B3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슬라이드 번호 개체 틀 35"/>
          <p:cNvSpPr>
            <a:spLocks noGrp="1"/>
          </p:cNvSpPr>
          <p:nvPr>
            <p:ph type="sldNum" sz="quarter" idx="4294967295"/>
          </p:nvPr>
        </p:nvSpPr>
        <p:spPr>
          <a:xfrm>
            <a:off x="7010400" y="6448425"/>
            <a:ext cx="2133600" cy="365125"/>
          </a:xfrm>
        </p:spPr>
        <p:txBody>
          <a:bodyPr/>
          <a:lstStyle/>
          <a:p>
            <a:fld id="{6D496982-6B67-48BF-BE88-CEE75E286A28}" type="slidenum">
              <a:rPr lang="ko-KR" altLang="en-US" smtClean="0"/>
              <a:pPr/>
              <a:t>23</a:t>
            </a:fld>
            <a:endParaRPr lang="ko-KR" altLang="en-US"/>
          </a:p>
        </p:txBody>
      </p:sp>
      <p:sp>
        <p:nvSpPr>
          <p:cNvPr id="4" name="Rectangle 3"/>
          <p:cNvSpPr/>
          <p:nvPr/>
        </p:nvSpPr>
        <p:spPr>
          <a:xfrm>
            <a:off x="1170576" y="2492896"/>
            <a:ext cx="7200800" cy="2677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endParaRPr lang="fr-FR" sz="2400" dirty="0"/>
          </a:p>
          <a:p>
            <a:pPr marL="342900" indent="-342900" algn="ctr">
              <a:buFontTx/>
              <a:buChar char="-"/>
            </a:pPr>
            <a:r>
              <a:rPr lang="fr-FR" sz="2400" dirty="0" smtClean="0"/>
              <a:t>Serveur </a:t>
            </a:r>
            <a:r>
              <a:rPr lang="fr-FR" sz="2400" dirty="0"/>
              <a:t>qui permettra la </a:t>
            </a:r>
            <a:r>
              <a:rPr lang="fr-FR" sz="2400" dirty="0" smtClean="0"/>
              <a:t>synchronisation</a:t>
            </a:r>
          </a:p>
          <a:p>
            <a:pPr algn="ctr"/>
            <a:r>
              <a:rPr lang="fr-FR" sz="2400" dirty="0" smtClean="0"/>
              <a:t> </a:t>
            </a:r>
            <a:r>
              <a:rPr lang="fr-FR" sz="2400" dirty="0"/>
              <a:t>des </a:t>
            </a:r>
            <a:r>
              <a:rPr lang="fr-FR" sz="2400" dirty="0" smtClean="0"/>
              <a:t>joueurs</a:t>
            </a:r>
          </a:p>
          <a:p>
            <a:pPr marL="342900" indent="-342900" algn="ctr">
              <a:buFontTx/>
              <a:buChar char="-"/>
            </a:pPr>
            <a:endParaRPr lang="fr-FR" sz="2400" dirty="0"/>
          </a:p>
          <a:p>
            <a:pPr marL="342900" indent="-342900" algn="ctr">
              <a:buFontTx/>
              <a:buChar char="-"/>
            </a:pPr>
            <a:r>
              <a:rPr lang="fr-FR" sz="2400" dirty="0" smtClean="0"/>
              <a:t>Base </a:t>
            </a:r>
            <a:r>
              <a:rPr lang="fr-FR" sz="2400" dirty="0"/>
              <a:t>de données relationnelle contenant </a:t>
            </a:r>
            <a:endParaRPr lang="fr-FR" sz="2400" dirty="0" smtClean="0"/>
          </a:p>
          <a:p>
            <a:pPr algn="ctr"/>
            <a:r>
              <a:rPr lang="fr-FR" sz="2400" dirty="0" smtClean="0"/>
              <a:t>les </a:t>
            </a:r>
            <a:r>
              <a:rPr lang="fr-FR" sz="2400" dirty="0"/>
              <a:t>données liées aux joueurs </a:t>
            </a:r>
            <a:endParaRPr lang="fr-FR" sz="2400" dirty="0" smtClean="0"/>
          </a:p>
          <a:p>
            <a:pPr algn="ctr"/>
            <a:r>
              <a:rPr lang="fr-FR" sz="2400" dirty="0" smtClean="0"/>
              <a:t>et </a:t>
            </a:r>
            <a:r>
              <a:rPr lang="fr-FR" sz="2400" dirty="0"/>
              <a:t>à l’environnement</a:t>
            </a:r>
          </a:p>
        </p:txBody>
      </p:sp>
    </p:spTree>
    <p:extLst>
      <p:ext uri="{BB962C8B-B14F-4D97-AF65-F5344CB8AC3E}">
        <p14:creationId xmlns:p14="http://schemas.microsoft.com/office/powerpoint/2010/main" val="12042725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텍스트 개체 틀 6"/>
          <p:cNvSpPr>
            <a:spLocks noGrp="1"/>
          </p:cNvSpPr>
          <p:nvPr>
            <p:ph type="body" sz="quarter" idx="10"/>
          </p:nvPr>
        </p:nvSpPr>
        <p:spPr>
          <a:xfrm>
            <a:off x="1579418" y="4079173"/>
            <a:ext cx="5985164" cy="638000"/>
          </a:xfrm>
        </p:spPr>
        <p:txBody>
          <a:bodyPr/>
          <a:lstStyle/>
          <a:p>
            <a:r>
              <a:rPr lang="fr-FR" altLang="ko-KR" noProof="0" dirty="0" smtClean="0"/>
              <a:t>THANK YOU</a:t>
            </a:r>
            <a:endParaRPr lang="fr-FR" altLang="ko-KR" noProof="0" dirty="0"/>
          </a:p>
        </p:txBody>
      </p:sp>
      <p:cxnSp>
        <p:nvCxnSpPr>
          <p:cNvPr id="8" name="직선 연결선 7"/>
          <p:cNvCxnSpPr/>
          <p:nvPr/>
        </p:nvCxnSpPr>
        <p:spPr>
          <a:xfrm>
            <a:off x="3422175" y="4079173"/>
            <a:ext cx="2287294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Imag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48587" y="97985"/>
            <a:ext cx="5852667" cy="3292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07912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텍스트 개체 틀 4"/>
          <p:cNvSpPr>
            <a:spLocks noGrp="1"/>
          </p:cNvSpPr>
          <p:nvPr>
            <p:ph type="body" sz="quarter" idx="10"/>
          </p:nvPr>
        </p:nvSpPr>
        <p:spPr>
          <a:xfrm flipH="1">
            <a:off x="933765" y="5310146"/>
            <a:ext cx="4680520" cy="443198"/>
          </a:xfrm>
        </p:spPr>
        <p:txBody>
          <a:bodyPr/>
          <a:lstStyle/>
          <a:p>
            <a:r>
              <a:rPr lang="fr-FR" altLang="ko-KR" sz="3200" noProof="0" dirty="0" smtClean="0">
                <a:latin typeface="NEOTERIC" pitchFamily="2" charset="0"/>
              </a:rPr>
              <a:t>Rami MORRI</a:t>
            </a:r>
            <a:endParaRPr lang="fr-FR" altLang="ko-KR" sz="3200" noProof="0" dirty="0">
              <a:latin typeface="NEOTERIC" pitchFamily="2" charset="0"/>
            </a:endParaRPr>
          </a:p>
        </p:txBody>
      </p:sp>
      <p:sp>
        <p:nvSpPr>
          <p:cNvPr id="6" name="텍스트 개체 틀 5"/>
          <p:cNvSpPr>
            <a:spLocks noGrp="1"/>
          </p:cNvSpPr>
          <p:nvPr>
            <p:ph type="body" sz="quarter" idx="13"/>
          </p:nvPr>
        </p:nvSpPr>
        <p:spPr>
          <a:xfrm flipH="1">
            <a:off x="766209" y="4909703"/>
            <a:ext cx="4680520" cy="276999"/>
          </a:xfrm>
        </p:spPr>
        <p:txBody>
          <a:bodyPr/>
          <a:lstStyle/>
          <a:p>
            <a:r>
              <a:rPr lang="fr-FR" altLang="ko-KR" noProof="0" dirty="0" smtClean="0">
                <a:latin typeface="Impact" panose="020B0806030902050204" pitchFamily="34" charset="0"/>
              </a:rPr>
              <a:t> </a:t>
            </a:r>
            <a:endParaRPr lang="fr-FR" altLang="ko-KR" noProof="0" dirty="0">
              <a:latin typeface="Impact" panose="020B0806030902050204" pitchFamily="34" charset="0"/>
            </a:endParaRPr>
          </a:p>
        </p:txBody>
      </p:sp>
      <p:sp>
        <p:nvSpPr>
          <p:cNvPr id="7" name="텍스트 개체 틀 6"/>
          <p:cNvSpPr>
            <a:spLocks noGrp="1"/>
          </p:cNvSpPr>
          <p:nvPr>
            <p:ph type="body" sz="quarter" idx="14"/>
          </p:nvPr>
        </p:nvSpPr>
        <p:spPr>
          <a:xfrm flipH="1">
            <a:off x="1835696" y="3212976"/>
            <a:ext cx="3611033" cy="914096"/>
          </a:xfrm>
        </p:spPr>
        <p:txBody>
          <a:bodyPr/>
          <a:lstStyle/>
          <a:p>
            <a:r>
              <a:rPr lang="fr-FR" altLang="ko-KR" noProof="0" dirty="0" smtClean="0">
                <a:latin typeface="Impact" panose="020B0806030902050204" pitchFamily="34" charset="0"/>
              </a:rPr>
              <a:t>EQUIPE</a:t>
            </a:r>
            <a:endParaRPr lang="fr-FR" altLang="ko-KR" noProof="0" dirty="0">
              <a:latin typeface="Impact" panose="020B0806030902050204" pitchFamily="34" charset="0"/>
            </a:endParaRPr>
          </a:p>
        </p:txBody>
      </p:sp>
      <p:cxnSp>
        <p:nvCxnSpPr>
          <p:cNvPr id="9" name="직선 연결선 8"/>
          <p:cNvCxnSpPr/>
          <p:nvPr/>
        </p:nvCxnSpPr>
        <p:spPr>
          <a:xfrm>
            <a:off x="2097741" y="4332008"/>
            <a:ext cx="3348988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텍스트 개체 틀 4"/>
          <p:cNvSpPr txBox="1">
            <a:spLocks/>
          </p:cNvSpPr>
          <p:nvPr/>
        </p:nvSpPr>
        <p:spPr>
          <a:xfrm flipH="1">
            <a:off x="918609" y="4536960"/>
            <a:ext cx="4680520" cy="44319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0" indent="0" algn="r" defTabSz="914400" rtl="0" eaLnBrk="1" latinLnBrk="1" hangingPunct="1">
              <a:lnSpc>
                <a:spcPct val="90000"/>
              </a:lnSpc>
              <a:spcBef>
                <a:spcPct val="20000"/>
              </a:spcBef>
              <a:buFont typeface="Arial" panose="020B0604020202020204" pitchFamily="34" charset="0"/>
              <a:buNone/>
              <a:defRPr sz="3600" b="1" kern="1200" spc="50" baseline="0">
                <a:solidFill>
                  <a:schemeClr val="bg1"/>
                </a:solidFill>
                <a:latin typeface="Impact" panose="020B0806030902050204" pitchFamily="34" charset="0"/>
                <a:ea typeface="+mn-ea"/>
                <a:cs typeface="Tahoma" panose="020B0604030504040204" pitchFamily="34" charset="0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altLang="ko-KR" sz="3200" dirty="0" smtClean="0">
                <a:latin typeface="NEOTERIC" pitchFamily="2" charset="0"/>
              </a:rPr>
              <a:t>Valentin CHATELAIN</a:t>
            </a:r>
            <a:endParaRPr lang="ko-KR" altLang="en-US" sz="3200" dirty="0">
              <a:latin typeface="NEOTERIC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343663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텍스트 개체 틀 4"/>
          <p:cNvSpPr>
            <a:spLocks noGrp="1"/>
          </p:cNvSpPr>
          <p:nvPr>
            <p:ph type="body" sz="quarter" idx="10"/>
          </p:nvPr>
        </p:nvSpPr>
        <p:spPr>
          <a:xfrm flipH="1">
            <a:off x="766209" y="4384560"/>
            <a:ext cx="4680520" cy="498598"/>
          </a:xfrm>
        </p:spPr>
        <p:txBody>
          <a:bodyPr/>
          <a:lstStyle/>
          <a:p>
            <a:r>
              <a:rPr lang="fr-FR" altLang="ko-KR" noProof="0" dirty="0" smtClean="0"/>
              <a:t>MISSION</a:t>
            </a:r>
            <a:endParaRPr lang="fr-FR" altLang="ko-KR" noProof="0" dirty="0">
              <a:latin typeface="Impact" panose="020B0806030902050204" pitchFamily="34" charset="0"/>
            </a:endParaRPr>
          </a:p>
        </p:txBody>
      </p:sp>
      <p:sp>
        <p:nvSpPr>
          <p:cNvPr id="6" name="텍스트 개체 틀 5"/>
          <p:cNvSpPr>
            <a:spLocks noGrp="1"/>
          </p:cNvSpPr>
          <p:nvPr>
            <p:ph type="body" sz="quarter" idx="13"/>
          </p:nvPr>
        </p:nvSpPr>
        <p:spPr>
          <a:xfrm flipH="1">
            <a:off x="766209" y="4909703"/>
            <a:ext cx="4680520" cy="276999"/>
          </a:xfrm>
        </p:spPr>
        <p:txBody>
          <a:bodyPr/>
          <a:lstStyle/>
          <a:p>
            <a:r>
              <a:rPr lang="fr-FR" altLang="ko-KR" noProof="0" dirty="0" smtClean="0">
                <a:latin typeface="Impact" panose="020B0806030902050204" pitchFamily="34" charset="0"/>
              </a:rPr>
              <a:t> </a:t>
            </a:r>
            <a:endParaRPr lang="fr-FR" altLang="ko-KR" noProof="0" dirty="0">
              <a:latin typeface="Impact" panose="020B0806030902050204" pitchFamily="34" charset="0"/>
            </a:endParaRPr>
          </a:p>
        </p:txBody>
      </p:sp>
      <p:sp>
        <p:nvSpPr>
          <p:cNvPr id="7" name="텍스트 개체 틀 6"/>
          <p:cNvSpPr>
            <a:spLocks noGrp="1"/>
          </p:cNvSpPr>
          <p:nvPr>
            <p:ph type="body" sz="quarter" idx="14"/>
          </p:nvPr>
        </p:nvSpPr>
        <p:spPr>
          <a:xfrm flipH="1">
            <a:off x="3790545" y="3212976"/>
            <a:ext cx="1656184" cy="914096"/>
          </a:xfrm>
        </p:spPr>
        <p:txBody>
          <a:bodyPr/>
          <a:lstStyle/>
          <a:p>
            <a:r>
              <a:rPr lang="fr-FR" altLang="ko-KR" noProof="0" dirty="0" smtClean="0">
                <a:latin typeface="Impact" panose="020B0806030902050204" pitchFamily="34" charset="0"/>
              </a:rPr>
              <a:t>01</a:t>
            </a:r>
            <a:endParaRPr lang="fr-FR" altLang="ko-KR" noProof="0" dirty="0">
              <a:latin typeface="Impact" panose="020B0806030902050204" pitchFamily="34" charset="0"/>
            </a:endParaRPr>
          </a:p>
        </p:txBody>
      </p:sp>
      <p:cxnSp>
        <p:nvCxnSpPr>
          <p:cNvPr id="9" name="직선 연결선 8"/>
          <p:cNvCxnSpPr/>
          <p:nvPr/>
        </p:nvCxnSpPr>
        <p:spPr>
          <a:xfrm>
            <a:off x="2097741" y="4332008"/>
            <a:ext cx="3348988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193455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/>
          <p:cNvSpPr/>
          <p:nvPr/>
        </p:nvSpPr>
        <p:spPr>
          <a:xfrm>
            <a:off x="1081521" y="2136905"/>
            <a:ext cx="7378911" cy="3884383"/>
          </a:xfrm>
          <a:prstGeom prst="rect">
            <a:avLst/>
          </a:prstGeom>
          <a:noFill/>
          <a:ln>
            <a:solidFill>
              <a:srgbClr val="3B3B3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Rectangle 3"/>
          <p:cNvSpPr txBox="1">
            <a:spLocks noChangeArrowheads="1"/>
          </p:cNvSpPr>
          <p:nvPr/>
        </p:nvSpPr>
        <p:spPr bwMode="auto">
          <a:xfrm>
            <a:off x="2280062" y="937369"/>
            <a:ext cx="4583876" cy="677108"/>
          </a:xfrm>
          <a:prstGeom prst="rect">
            <a:avLst/>
          </a:prstGeom>
          <a:noFill/>
          <a:extLst/>
        </p:spPr>
        <p:txBody>
          <a:bodyPr wrap="square" lIns="0" tIns="0" rIns="0" bIns="0">
            <a:spAutoFit/>
          </a:bodyPr>
          <a:lstStyle>
            <a:lvl1pPr algn="ctr">
              <a:spcBef>
                <a:spcPct val="0"/>
              </a:spcBef>
              <a:buNone/>
              <a:defRPr lang="ko-KR" altLang="en-US" sz="4400" b="1" baseline="0" dirty="0">
                <a:solidFill>
                  <a:schemeClr val="bg1"/>
                </a:solidFill>
                <a:effectLst>
                  <a:outerShdw blurRad="12700" dist="25400" dir="5400000" algn="t" rotWithShape="0">
                    <a:prstClr val="black">
                      <a:alpha val="50000"/>
                    </a:prstClr>
                  </a:outerShdw>
                </a:effectLst>
                <a:latin typeface="Tahoma" pitchFamily="34" charset="0"/>
                <a:ea typeface="Tahoma" pitchFamily="34" charset="0"/>
                <a:cs typeface="Tahoma" pitchFamily="34" charset="0"/>
              </a:defRPr>
            </a:lvl1pPr>
          </a:lstStyle>
          <a:p>
            <a:r>
              <a:rPr lang="en-US" altLang="ko-KR" b="0" spc="50" dirty="0" smtClean="0">
                <a:solidFill>
                  <a:schemeClr val="tx1"/>
                </a:solidFill>
                <a:effectLst/>
                <a:latin typeface="Impact" panose="020B0806030902050204" pitchFamily="34" charset="0"/>
              </a:rPr>
              <a:t>MISSION</a:t>
            </a:r>
            <a:endParaRPr lang="en-US" altLang="ko-KR" b="0" spc="50" dirty="0">
              <a:solidFill>
                <a:schemeClr val="tx1"/>
              </a:solidFill>
              <a:effectLst/>
              <a:latin typeface="Impact" panose="020B0806030902050204" pitchFamily="34" charset="0"/>
            </a:endParaRPr>
          </a:p>
        </p:txBody>
      </p:sp>
      <p:cxnSp>
        <p:nvCxnSpPr>
          <p:cNvPr id="33" name="직선 연결선 32"/>
          <p:cNvCxnSpPr/>
          <p:nvPr/>
        </p:nvCxnSpPr>
        <p:spPr>
          <a:xfrm>
            <a:off x="3173508" y="923910"/>
            <a:ext cx="2883049" cy="0"/>
          </a:xfrm>
          <a:prstGeom prst="line">
            <a:avLst/>
          </a:prstGeom>
          <a:ln>
            <a:solidFill>
              <a:srgbClr val="3B3B3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슬라이드 번호 개체 틀 35"/>
          <p:cNvSpPr>
            <a:spLocks noGrp="1"/>
          </p:cNvSpPr>
          <p:nvPr>
            <p:ph type="sldNum" sz="quarter" idx="4294967295"/>
          </p:nvPr>
        </p:nvSpPr>
        <p:spPr>
          <a:xfrm>
            <a:off x="7010400" y="6448425"/>
            <a:ext cx="2133600" cy="365125"/>
          </a:xfrm>
        </p:spPr>
        <p:txBody>
          <a:bodyPr/>
          <a:lstStyle/>
          <a:p>
            <a:fld id="{6D496982-6B67-48BF-BE88-CEE75E286A28}" type="slidenum">
              <a:rPr lang="ko-KR" altLang="en-US" smtClean="0"/>
              <a:pPr/>
              <a:t>5</a:t>
            </a:fld>
            <a:endParaRPr lang="ko-KR" altLang="en-US"/>
          </a:p>
        </p:txBody>
      </p:sp>
      <p:sp>
        <p:nvSpPr>
          <p:cNvPr id="2" name="Rectangle 1"/>
          <p:cNvSpPr/>
          <p:nvPr/>
        </p:nvSpPr>
        <p:spPr>
          <a:xfrm>
            <a:off x="1331640" y="2136905"/>
            <a:ext cx="6912768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fr-FR" sz="2400" b="1" dirty="0" smtClean="0">
                <a:solidFill>
                  <a:srgbClr val="000000"/>
                </a:solidFill>
                <a:latin typeface="NEOTERIC" pitchFamily="2" charset="0"/>
              </a:rPr>
              <a:t>Créer un jeu </a:t>
            </a:r>
            <a:r>
              <a:rPr lang="fr-FR" sz="2400" b="1" dirty="0">
                <a:solidFill>
                  <a:srgbClr val="000000"/>
                </a:solidFill>
                <a:latin typeface="NEOTERIC" pitchFamily="2" charset="0"/>
              </a:rPr>
              <a:t>massivement multi-joueurs sur </a:t>
            </a:r>
            <a:endParaRPr lang="fr-FR" sz="2400" b="1" dirty="0" smtClean="0">
              <a:solidFill>
                <a:srgbClr val="000000"/>
              </a:solidFill>
              <a:latin typeface="NEOTERIC" pitchFamily="2" charset="0"/>
            </a:endParaRPr>
          </a:p>
          <a:p>
            <a:pPr algn="ctr"/>
            <a:r>
              <a:rPr lang="fr-FR" sz="2400" b="1" dirty="0" smtClean="0">
                <a:solidFill>
                  <a:srgbClr val="000000"/>
                </a:solidFill>
                <a:latin typeface="NEOTERIC" pitchFamily="2" charset="0"/>
              </a:rPr>
              <a:t>navigateur </a:t>
            </a:r>
            <a:r>
              <a:rPr lang="fr-FR" sz="2400" b="1" dirty="0">
                <a:solidFill>
                  <a:srgbClr val="000000"/>
                </a:solidFill>
                <a:latin typeface="NEOTERIC" pitchFamily="2" charset="0"/>
              </a:rPr>
              <a:t>web permettant aux joueurs </a:t>
            </a:r>
            <a:r>
              <a:rPr lang="fr-FR" sz="2400" b="1" dirty="0" smtClean="0">
                <a:solidFill>
                  <a:srgbClr val="000000"/>
                </a:solidFill>
                <a:latin typeface="NEOTERIC" pitchFamily="2" charset="0"/>
              </a:rPr>
              <a:t>de</a:t>
            </a:r>
          </a:p>
          <a:p>
            <a:pPr algn="ctr"/>
            <a:r>
              <a:rPr lang="fr-FR" sz="2400" b="1" dirty="0" smtClean="0">
                <a:solidFill>
                  <a:srgbClr val="000000"/>
                </a:solidFill>
                <a:latin typeface="NEOTERIC" pitchFamily="2" charset="0"/>
              </a:rPr>
              <a:t> </a:t>
            </a:r>
            <a:r>
              <a:rPr lang="fr-FR" sz="2400" b="1" dirty="0">
                <a:solidFill>
                  <a:srgbClr val="000000"/>
                </a:solidFill>
                <a:latin typeface="NEOTERIC" pitchFamily="2" charset="0"/>
              </a:rPr>
              <a:t>se </a:t>
            </a:r>
            <a:r>
              <a:rPr lang="fr-FR" sz="2400" b="1" dirty="0" smtClean="0">
                <a:solidFill>
                  <a:srgbClr val="000000"/>
                </a:solidFill>
                <a:latin typeface="NEOTERIC" pitchFamily="2" charset="0"/>
              </a:rPr>
              <a:t>déplacer librement </a:t>
            </a:r>
            <a:r>
              <a:rPr lang="fr-FR" sz="2400" b="1" dirty="0">
                <a:solidFill>
                  <a:srgbClr val="000000"/>
                </a:solidFill>
                <a:latin typeface="NEOTERIC" pitchFamily="2" charset="0"/>
              </a:rPr>
              <a:t>dans </a:t>
            </a:r>
            <a:r>
              <a:rPr lang="fr-FR" sz="2400" b="1" dirty="0" smtClean="0">
                <a:solidFill>
                  <a:srgbClr val="000000"/>
                </a:solidFill>
                <a:latin typeface="NEOTERIC" pitchFamily="2" charset="0"/>
              </a:rPr>
              <a:t>un</a:t>
            </a:r>
          </a:p>
          <a:p>
            <a:pPr algn="ctr"/>
            <a:r>
              <a:rPr lang="fr-FR" sz="2400" b="1" dirty="0" smtClean="0">
                <a:solidFill>
                  <a:srgbClr val="000000"/>
                </a:solidFill>
                <a:latin typeface="NEOTERIC" pitchFamily="2" charset="0"/>
              </a:rPr>
              <a:t> </a:t>
            </a:r>
            <a:r>
              <a:rPr lang="fr-FR" sz="2400" b="1" dirty="0">
                <a:solidFill>
                  <a:srgbClr val="000000"/>
                </a:solidFill>
                <a:latin typeface="NEOTERIC" pitchFamily="2" charset="0"/>
              </a:rPr>
              <a:t>monde virtuel en deux dimensions, de gagner </a:t>
            </a:r>
            <a:r>
              <a:rPr lang="fr-FR" sz="2400" b="1" dirty="0" smtClean="0">
                <a:solidFill>
                  <a:srgbClr val="000000"/>
                </a:solidFill>
                <a:latin typeface="NEOTERIC" pitchFamily="2" charset="0"/>
              </a:rPr>
              <a:t>de</a:t>
            </a:r>
          </a:p>
          <a:p>
            <a:pPr algn="ctr"/>
            <a:r>
              <a:rPr lang="fr-FR" sz="2400" b="1" dirty="0" smtClean="0">
                <a:solidFill>
                  <a:srgbClr val="000000"/>
                </a:solidFill>
                <a:latin typeface="NEOTERIC" pitchFamily="2" charset="0"/>
              </a:rPr>
              <a:t> l’argent virtuel</a:t>
            </a:r>
            <a:r>
              <a:rPr lang="fr-FR" sz="2400" b="1" dirty="0">
                <a:solidFill>
                  <a:srgbClr val="000000"/>
                </a:solidFill>
                <a:latin typeface="NEOTERIC" pitchFamily="2" charset="0"/>
              </a:rPr>
              <a:t>, de communiquer avec les </a:t>
            </a:r>
            <a:r>
              <a:rPr lang="fr-FR" sz="2400" b="1" dirty="0" smtClean="0">
                <a:solidFill>
                  <a:srgbClr val="000000"/>
                </a:solidFill>
                <a:latin typeface="NEOTERIC" pitchFamily="2" charset="0"/>
              </a:rPr>
              <a:t>autres   joueurs,</a:t>
            </a:r>
          </a:p>
          <a:p>
            <a:pPr algn="ctr"/>
            <a:r>
              <a:rPr lang="fr-FR" sz="2400" b="1" dirty="0" smtClean="0">
                <a:solidFill>
                  <a:srgbClr val="000000"/>
                </a:solidFill>
                <a:latin typeface="NEOTERIC" pitchFamily="2" charset="0"/>
              </a:rPr>
              <a:t> </a:t>
            </a:r>
            <a:r>
              <a:rPr lang="fr-FR" sz="2400" b="1" dirty="0">
                <a:solidFill>
                  <a:srgbClr val="000000"/>
                </a:solidFill>
                <a:latin typeface="NEOTERIC" pitchFamily="2" charset="0"/>
              </a:rPr>
              <a:t>d’acheter des propriétés et d’exercer un </a:t>
            </a:r>
            <a:r>
              <a:rPr lang="fr-FR" sz="2400" b="1" dirty="0" smtClean="0">
                <a:solidFill>
                  <a:srgbClr val="000000"/>
                </a:solidFill>
                <a:latin typeface="NEOTERIC" pitchFamily="2" charset="0"/>
              </a:rPr>
              <a:t>emploi</a:t>
            </a:r>
          </a:p>
          <a:p>
            <a:pPr algn="ctr"/>
            <a:r>
              <a:rPr lang="fr-FR" sz="2400" b="1" dirty="0" smtClean="0">
                <a:solidFill>
                  <a:srgbClr val="000000"/>
                </a:solidFill>
                <a:latin typeface="NEOTERIC" pitchFamily="2" charset="0"/>
              </a:rPr>
              <a:t> </a:t>
            </a:r>
            <a:r>
              <a:rPr lang="fr-FR" sz="2400" b="1" dirty="0">
                <a:solidFill>
                  <a:srgbClr val="000000"/>
                </a:solidFill>
                <a:latin typeface="NEOTERIC" pitchFamily="2" charset="0"/>
              </a:rPr>
              <a:t>virtuel. </a:t>
            </a:r>
          </a:p>
          <a:p>
            <a:pPr algn="ctr"/>
            <a:endParaRPr lang="fr-FR" sz="2400" b="1" dirty="0">
              <a:latin typeface="NEOTERIC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618687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텍스트 개체 틀 4"/>
          <p:cNvSpPr>
            <a:spLocks noGrp="1"/>
          </p:cNvSpPr>
          <p:nvPr>
            <p:ph type="body" sz="quarter" idx="10"/>
          </p:nvPr>
        </p:nvSpPr>
        <p:spPr>
          <a:xfrm flipH="1">
            <a:off x="766209" y="4384560"/>
            <a:ext cx="4680520" cy="498598"/>
          </a:xfrm>
        </p:spPr>
        <p:txBody>
          <a:bodyPr/>
          <a:lstStyle/>
          <a:p>
            <a:r>
              <a:rPr lang="fr-FR" altLang="ko-KR" noProof="0" dirty="0" smtClean="0"/>
              <a:t>OBJECTIFS</a:t>
            </a:r>
            <a:endParaRPr lang="fr-FR" altLang="ko-KR" noProof="0" dirty="0">
              <a:latin typeface="Impact" panose="020B0806030902050204" pitchFamily="34" charset="0"/>
            </a:endParaRPr>
          </a:p>
        </p:txBody>
      </p:sp>
      <p:sp>
        <p:nvSpPr>
          <p:cNvPr id="6" name="텍스트 개체 틀 5"/>
          <p:cNvSpPr>
            <a:spLocks noGrp="1"/>
          </p:cNvSpPr>
          <p:nvPr>
            <p:ph type="body" sz="quarter" idx="13"/>
          </p:nvPr>
        </p:nvSpPr>
        <p:spPr>
          <a:xfrm flipH="1">
            <a:off x="766209" y="4909703"/>
            <a:ext cx="4680520" cy="276999"/>
          </a:xfrm>
        </p:spPr>
        <p:txBody>
          <a:bodyPr/>
          <a:lstStyle/>
          <a:p>
            <a:r>
              <a:rPr lang="fr-FR" altLang="ko-KR" noProof="0" dirty="0" smtClean="0">
                <a:latin typeface="Impact" panose="020B0806030902050204" pitchFamily="34" charset="0"/>
              </a:rPr>
              <a:t> </a:t>
            </a:r>
            <a:endParaRPr lang="fr-FR" altLang="ko-KR" noProof="0" dirty="0">
              <a:latin typeface="Impact" panose="020B0806030902050204" pitchFamily="34" charset="0"/>
            </a:endParaRPr>
          </a:p>
        </p:txBody>
      </p:sp>
      <p:sp>
        <p:nvSpPr>
          <p:cNvPr id="7" name="텍스트 개체 틀 6"/>
          <p:cNvSpPr>
            <a:spLocks noGrp="1"/>
          </p:cNvSpPr>
          <p:nvPr>
            <p:ph type="body" sz="quarter" idx="14"/>
          </p:nvPr>
        </p:nvSpPr>
        <p:spPr>
          <a:xfrm flipH="1">
            <a:off x="3790545" y="3212976"/>
            <a:ext cx="1656184" cy="914096"/>
          </a:xfrm>
        </p:spPr>
        <p:txBody>
          <a:bodyPr/>
          <a:lstStyle/>
          <a:p>
            <a:r>
              <a:rPr lang="fr-FR" altLang="ko-KR" noProof="0" dirty="0" smtClean="0">
                <a:latin typeface="Impact" panose="020B0806030902050204" pitchFamily="34" charset="0"/>
              </a:rPr>
              <a:t>02</a:t>
            </a:r>
            <a:endParaRPr lang="fr-FR" altLang="ko-KR" noProof="0" dirty="0">
              <a:latin typeface="Impact" panose="020B0806030902050204" pitchFamily="34" charset="0"/>
            </a:endParaRPr>
          </a:p>
        </p:txBody>
      </p:sp>
      <p:cxnSp>
        <p:nvCxnSpPr>
          <p:cNvPr id="9" name="직선 연결선 8"/>
          <p:cNvCxnSpPr/>
          <p:nvPr/>
        </p:nvCxnSpPr>
        <p:spPr>
          <a:xfrm>
            <a:off x="2097741" y="4332008"/>
            <a:ext cx="3348988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869883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/>
          <p:cNvSpPr/>
          <p:nvPr/>
        </p:nvSpPr>
        <p:spPr>
          <a:xfrm>
            <a:off x="1081521" y="2136905"/>
            <a:ext cx="7378911" cy="3884383"/>
          </a:xfrm>
          <a:prstGeom prst="rect">
            <a:avLst/>
          </a:prstGeom>
          <a:noFill/>
          <a:ln>
            <a:solidFill>
              <a:srgbClr val="3B3B3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Rectangle 3"/>
          <p:cNvSpPr txBox="1">
            <a:spLocks noChangeArrowheads="1"/>
          </p:cNvSpPr>
          <p:nvPr/>
        </p:nvSpPr>
        <p:spPr bwMode="auto">
          <a:xfrm>
            <a:off x="2280062" y="937369"/>
            <a:ext cx="4583876" cy="677108"/>
          </a:xfrm>
          <a:prstGeom prst="rect">
            <a:avLst/>
          </a:prstGeom>
          <a:noFill/>
          <a:extLst/>
        </p:spPr>
        <p:txBody>
          <a:bodyPr wrap="square" lIns="0" tIns="0" rIns="0" bIns="0">
            <a:spAutoFit/>
          </a:bodyPr>
          <a:lstStyle>
            <a:lvl1pPr algn="ctr">
              <a:spcBef>
                <a:spcPct val="0"/>
              </a:spcBef>
              <a:buNone/>
              <a:defRPr lang="ko-KR" altLang="en-US" sz="4400" b="1" baseline="0" dirty="0">
                <a:solidFill>
                  <a:schemeClr val="bg1"/>
                </a:solidFill>
                <a:effectLst>
                  <a:outerShdw blurRad="12700" dist="25400" dir="5400000" algn="t" rotWithShape="0">
                    <a:prstClr val="black">
                      <a:alpha val="50000"/>
                    </a:prstClr>
                  </a:outerShdw>
                </a:effectLst>
                <a:latin typeface="Tahoma" pitchFamily="34" charset="0"/>
                <a:ea typeface="Tahoma" pitchFamily="34" charset="0"/>
                <a:cs typeface="Tahoma" pitchFamily="34" charset="0"/>
              </a:defRPr>
            </a:lvl1pPr>
          </a:lstStyle>
          <a:p>
            <a:r>
              <a:rPr lang="en-US" altLang="ko-KR" b="0" spc="50" dirty="0" smtClean="0">
                <a:solidFill>
                  <a:schemeClr val="tx1"/>
                </a:solidFill>
                <a:effectLst/>
                <a:latin typeface="Impact" panose="020B0806030902050204" pitchFamily="34" charset="0"/>
              </a:rPr>
              <a:t>OBJECTIFS</a:t>
            </a:r>
            <a:endParaRPr lang="en-US" altLang="ko-KR" b="0" spc="50" dirty="0">
              <a:solidFill>
                <a:schemeClr val="tx1"/>
              </a:solidFill>
              <a:effectLst/>
              <a:latin typeface="Impact" panose="020B0806030902050204" pitchFamily="34" charset="0"/>
            </a:endParaRPr>
          </a:p>
        </p:txBody>
      </p:sp>
      <p:cxnSp>
        <p:nvCxnSpPr>
          <p:cNvPr id="33" name="직선 연결선 32"/>
          <p:cNvCxnSpPr/>
          <p:nvPr/>
        </p:nvCxnSpPr>
        <p:spPr>
          <a:xfrm>
            <a:off x="3173508" y="923910"/>
            <a:ext cx="2883049" cy="0"/>
          </a:xfrm>
          <a:prstGeom prst="line">
            <a:avLst/>
          </a:prstGeom>
          <a:ln>
            <a:solidFill>
              <a:srgbClr val="3B3B3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슬라이드 번호 개체 틀 35"/>
          <p:cNvSpPr>
            <a:spLocks noGrp="1"/>
          </p:cNvSpPr>
          <p:nvPr>
            <p:ph type="sldNum" sz="quarter" idx="4294967295"/>
          </p:nvPr>
        </p:nvSpPr>
        <p:spPr>
          <a:xfrm>
            <a:off x="7010400" y="6448425"/>
            <a:ext cx="2133600" cy="365125"/>
          </a:xfrm>
        </p:spPr>
        <p:txBody>
          <a:bodyPr/>
          <a:lstStyle/>
          <a:p>
            <a:fld id="{6D496982-6B67-48BF-BE88-CEE75E286A28}" type="slidenum">
              <a:rPr lang="ko-KR" altLang="en-US" smtClean="0"/>
              <a:pPr/>
              <a:t>7</a:t>
            </a:fld>
            <a:endParaRPr lang="ko-KR" altLang="en-US"/>
          </a:p>
        </p:txBody>
      </p:sp>
      <p:sp>
        <p:nvSpPr>
          <p:cNvPr id="2" name="Rectangle 1"/>
          <p:cNvSpPr/>
          <p:nvPr/>
        </p:nvSpPr>
        <p:spPr>
          <a:xfrm>
            <a:off x="1122644" y="1985665"/>
            <a:ext cx="6984776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endParaRPr lang="fr-FR" sz="1600" b="1" dirty="0">
              <a:solidFill>
                <a:srgbClr val="000000"/>
              </a:solidFill>
              <a:latin typeface="NEOTERIC" pitchFamily="2" charset="0"/>
            </a:endParaRPr>
          </a:p>
          <a:p>
            <a:pPr marL="285750" indent="-285750" algn="ctr">
              <a:buFontTx/>
              <a:buChar char="-"/>
            </a:pPr>
            <a:r>
              <a:rPr lang="fr-FR" sz="1600" b="1" dirty="0" smtClean="0">
                <a:solidFill>
                  <a:srgbClr val="000000"/>
                </a:solidFill>
                <a:latin typeface="NEOTERIC" pitchFamily="2" charset="0"/>
              </a:rPr>
              <a:t>Mettre </a:t>
            </a:r>
            <a:r>
              <a:rPr lang="fr-FR" sz="1600" b="1" dirty="0">
                <a:solidFill>
                  <a:srgbClr val="000000"/>
                </a:solidFill>
                <a:latin typeface="NEOTERIC" pitchFamily="2" charset="0"/>
              </a:rPr>
              <a:t>en place un serveur de jeu capable </a:t>
            </a:r>
            <a:endParaRPr lang="fr-FR" sz="1600" b="1" dirty="0" smtClean="0">
              <a:solidFill>
                <a:srgbClr val="000000"/>
              </a:solidFill>
              <a:latin typeface="NEOTERIC" pitchFamily="2" charset="0"/>
            </a:endParaRPr>
          </a:p>
          <a:p>
            <a:pPr algn="ctr"/>
            <a:r>
              <a:rPr lang="fr-FR" sz="1600" b="1" dirty="0" smtClean="0">
                <a:solidFill>
                  <a:srgbClr val="000000"/>
                </a:solidFill>
                <a:latin typeface="NEOTERIC" pitchFamily="2" charset="0"/>
              </a:rPr>
              <a:t>d’accueillir </a:t>
            </a:r>
            <a:r>
              <a:rPr lang="fr-FR" sz="1600" b="1" dirty="0">
                <a:solidFill>
                  <a:srgbClr val="000000"/>
                </a:solidFill>
                <a:latin typeface="NEOTERIC" pitchFamily="2" charset="0"/>
              </a:rPr>
              <a:t>et de </a:t>
            </a:r>
            <a:endParaRPr lang="fr-FR" sz="1600" b="1" dirty="0" smtClean="0">
              <a:solidFill>
                <a:srgbClr val="000000"/>
              </a:solidFill>
              <a:latin typeface="NEOTERIC" pitchFamily="2" charset="0"/>
            </a:endParaRPr>
          </a:p>
          <a:p>
            <a:pPr algn="ctr"/>
            <a:r>
              <a:rPr lang="fr-FR" sz="1600" b="1" dirty="0" smtClean="0">
                <a:solidFill>
                  <a:srgbClr val="000000"/>
                </a:solidFill>
                <a:latin typeface="NEOTERIC" pitchFamily="2" charset="0"/>
              </a:rPr>
              <a:t>synchroniser </a:t>
            </a:r>
            <a:r>
              <a:rPr lang="fr-FR" sz="1600" b="1" dirty="0">
                <a:solidFill>
                  <a:srgbClr val="000000"/>
                </a:solidFill>
                <a:latin typeface="NEOTERIC" pitchFamily="2" charset="0"/>
              </a:rPr>
              <a:t>au moins </a:t>
            </a:r>
            <a:r>
              <a:rPr lang="fr-FR" sz="1600" b="1" dirty="0" smtClean="0">
                <a:solidFill>
                  <a:srgbClr val="000000"/>
                </a:solidFill>
                <a:latin typeface="NEOTERIC" pitchFamily="2" charset="0"/>
              </a:rPr>
              <a:t>cent </a:t>
            </a:r>
            <a:r>
              <a:rPr lang="fr-FR" sz="1600" b="1" dirty="0">
                <a:solidFill>
                  <a:srgbClr val="000000"/>
                </a:solidFill>
                <a:latin typeface="NEOTERIC" pitchFamily="2" charset="0"/>
              </a:rPr>
              <a:t>joueurs simultanément</a:t>
            </a:r>
            <a:r>
              <a:rPr lang="fr-FR" sz="1600" b="1" dirty="0" smtClean="0">
                <a:solidFill>
                  <a:srgbClr val="000000"/>
                </a:solidFill>
                <a:latin typeface="NEOTERIC" pitchFamily="2" charset="0"/>
              </a:rPr>
              <a:t>.</a:t>
            </a:r>
          </a:p>
          <a:p>
            <a:pPr algn="ctr"/>
            <a:r>
              <a:rPr lang="fr-FR" sz="1600" b="1" dirty="0" smtClean="0">
                <a:solidFill>
                  <a:srgbClr val="000000"/>
                </a:solidFill>
                <a:latin typeface="NEOTERIC" pitchFamily="2" charset="0"/>
              </a:rPr>
              <a:t> </a:t>
            </a:r>
            <a:endParaRPr lang="fr-FR" sz="1600" b="1" dirty="0">
              <a:solidFill>
                <a:srgbClr val="000000"/>
              </a:solidFill>
              <a:latin typeface="NEOTERIC" pitchFamily="2" charset="0"/>
            </a:endParaRPr>
          </a:p>
          <a:p>
            <a:pPr marL="285750" indent="-285750" algn="ctr">
              <a:buFontTx/>
              <a:buChar char="-"/>
            </a:pPr>
            <a:r>
              <a:rPr lang="fr-FR" sz="1600" b="1" dirty="0" smtClean="0">
                <a:solidFill>
                  <a:srgbClr val="000000"/>
                </a:solidFill>
                <a:latin typeface="NEOTERIC" pitchFamily="2" charset="0"/>
              </a:rPr>
              <a:t>Mettre </a:t>
            </a:r>
            <a:r>
              <a:rPr lang="fr-FR" sz="1600" b="1" dirty="0">
                <a:solidFill>
                  <a:srgbClr val="000000"/>
                </a:solidFill>
                <a:latin typeface="NEOTERIC" pitchFamily="2" charset="0"/>
              </a:rPr>
              <a:t>en place un système de stockage d’informations et </a:t>
            </a:r>
            <a:r>
              <a:rPr lang="fr-FR" sz="1600" b="1" dirty="0" smtClean="0">
                <a:solidFill>
                  <a:srgbClr val="000000"/>
                </a:solidFill>
                <a:latin typeface="NEOTERIC" pitchFamily="2" charset="0"/>
              </a:rPr>
              <a:t>de données des   joueurs </a:t>
            </a:r>
          </a:p>
          <a:p>
            <a:pPr algn="ctr"/>
            <a:endParaRPr lang="fr-FR" sz="1600" b="1" dirty="0" smtClean="0">
              <a:solidFill>
                <a:srgbClr val="000000"/>
              </a:solidFill>
              <a:latin typeface="NEOTERIC" pitchFamily="2" charset="0"/>
            </a:endParaRPr>
          </a:p>
          <a:p>
            <a:pPr marL="285750" indent="-285750" algn="ctr">
              <a:buFontTx/>
              <a:buChar char="-"/>
            </a:pPr>
            <a:r>
              <a:rPr lang="fr-FR" sz="1600" b="1" dirty="0" smtClean="0">
                <a:solidFill>
                  <a:srgbClr val="000000"/>
                </a:solidFill>
                <a:latin typeface="NEOTERIC" pitchFamily="2" charset="0"/>
              </a:rPr>
              <a:t>Mettre </a:t>
            </a:r>
            <a:r>
              <a:rPr lang="fr-FR" sz="1600" b="1" dirty="0">
                <a:solidFill>
                  <a:srgbClr val="000000"/>
                </a:solidFill>
                <a:latin typeface="NEOTERIC" pitchFamily="2" charset="0"/>
              </a:rPr>
              <a:t>en place un </a:t>
            </a:r>
            <a:r>
              <a:rPr lang="fr-FR" sz="1600" b="1" dirty="0" smtClean="0">
                <a:solidFill>
                  <a:srgbClr val="000000"/>
                </a:solidFill>
                <a:latin typeface="NEOTERIC" pitchFamily="2" charset="0"/>
              </a:rPr>
              <a:t>système de </a:t>
            </a:r>
            <a:r>
              <a:rPr lang="fr-FR" sz="1600" b="1" dirty="0">
                <a:solidFill>
                  <a:srgbClr val="000000"/>
                </a:solidFill>
                <a:latin typeface="NEOTERIC" pitchFamily="2" charset="0"/>
              </a:rPr>
              <a:t>synchronisation </a:t>
            </a:r>
            <a:r>
              <a:rPr lang="fr-FR" sz="1600" b="1" dirty="0" smtClean="0">
                <a:solidFill>
                  <a:srgbClr val="000000"/>
                </a:solidFill>
                <a:latin typeface="NEOTERIC" pitchFamily="2" charset="0"/>
              </a:rPr>
              <a:t>entre</a:t>
            </a:r>
          </a:p>
          <a:p>
            <a:pPr algn="ctr"/>
            <a:r>
              <a:rPr lang="fr-FR" sz="1600" b="1" dirty="0" smtClean="0">
                <a:solidFill>
                  <a:srgbClr val="000000"/>
                </a:solidFill>
                <a:latin typeface="NEOTERIC" pitchFamily="2" charset="0"/>
              </a:rPr>
              <a:t> </a:t>
            </a:r>
            <a:r>
              <a:rPr lang="fr-FR" sz="1600" b="1" dirty="0">
                <a:solidFill>
                  <a:srgbClr val="000000"/>
                </a:solidFill>
                <a:latin typeface="NEOTERIC" pitchFamily="2" charset="0"/>
              </a:rPr>
              <a:t>le </a:t>
            </a:r>
            <a:r>
              <a:rPr lang="fr-FR" sz="1600" b="1" dirty="0" smtClean="0">
                <a:solidFill>
                  <a:srgbClr val="000000"/>
                </a:solidFill>
                <a:latin typeface="NEOTERIC" pitchFamily="2" charset="0"/>
              </a:rPr>
              <a:t>client et </a:t>
            </a:r>
            <a:r>
              <a:rPr lang="fr-FR" sz="1600" b="1" dirty="0">
                <a:solidFill>
                  <a:srgbClr val="000000"/>
                </a:solidFill>
                <a:latin typeface="NEOTERIC" pitchFamily="2" charset="0"/>
              </a:rPr>
              <a:t>le serveur </a:t>
            </a:r>
            <a:endParaRPr lang="fr-FR" sz="1600" b="1" dirty="0" smtClean="0">
              <a:solidFill>
                <a:srgbClr val="000000"/>
              </a:solidFill>
              <a:latin typeface="NEOTERIC" pitchFamily="2" charset="0"/>
            </a:endParaRPr>
          </a:p>
          <a:p>
            <a:pPr algn="ctr"/>
            <a:endParaRPr lang="fr-FR" sz="1600" b="1" dirty="0">
              <a:solidFill>
                <a:srgbClr val="000000"/>
              </a:solidFill>
              <a:latin typeface="NEOTERIC" pitchFamily="2" charset="0"/>
            </a:endParaRPr>
          </a:p>
          <a:p>
            <a:pPr marL="285750" indent="-285750" algn="ctr">
              <a:buFontTx/>
              <a:buChar char="-"/>
            </a:pPr>
            <a:r>
              <a:rPr lang="fr-FR" sz="1600" b="1" dirty="0" smtClean="0">
                <a:solidFill>
                  <a:srgbClr val="000000"/>
                </a:solidFill>
                <a:latin typeface="NEOTERIC" pitchFamily="2" charset="0"/>
              </a:rPr>
              <a:t>Créer </a:t>
            </a:r>
            <a:r>
              <a:rPr lang="fr-FR" sz="1600" b="1" dirty="0">
                <a:solidFill>
                  <a:srgbClr val="000000"/>
                </a:solidFill>
                <a:latin typeface="NEOTERIC" pitchFamily="2" charset="0"/>
              </a:rPr>
              <a:t>un site web d’inscription et de connexion </a:t>
            </a:r>
            <a:r>
              <a:rPr lang="fr-FR" sz="1600" b="1" dirty="0" smtClean="0">
                <a:solidFill>
                  <a:srgbClr val="000000"/>
                </a:solidFill>
                <a:latin typeface="NEOTERIC" pitchFamily="2" charset="0"/>
              </a:rPr>
              <a:t>qui</a:t>
            </a:r>
          </a:p>
          <a:p>
            <a:pPr algn="ctr"/>
            <a:r>
              <a:rPr lang="fr-FR" sz="1600" b="1" dirty="0" smtClean="0">
                <a:solidFill>
                  <a:srgbClr val="000000"/>
                </a:solidFill>
                <a:latin typeface="NEOTERIC" pitchFamily="2" charset="0"/>
              </a:rPr>
              <a:t> </a:t>
            </a:r>
            <a:r>
              <a:rPr lang="fr-FR" sz="1600" b="1" dirty="0">
                <a:solidFill>
                  <a:srgbClr val="000000"/>
                </a:solidFill>
                <a:latin typeface="NEOTERIC" pitchFamily="2" charset="0"/>
              </a:rPr>
              <a:t>permettra </a:t>
            </a:r>
            <a:r>
              <a:rPr lang="fr-FR" sz="1600" b="1" dirty="0" smtClean="0">
                <a:solidFill>
                  <a:srgbClr val="000000"/>
                </a:solidFill>
                <a:latin typeface="NEOTERIC" pitchFamily="2" charset="0"/>
              </a:rPr>
              <a:t>également </a:t>
            </a:r>
            <a:r>
              <a:rPr lang="fr-FR" sz="1600" b="1" dirty="0">
                <a:solidFill>
                  <a:srgbClr val="000000"/>
                </a:solidFill>
                <a:latin typeface="NEOTERIC" pitchFamily="2" charset="0"/>
              </a:rPr>
              <a:t>d’accéder au </a:t>
            </a:r>
            <a:r>
              <a:rPr lang="fr-FR" sz="1600" b="1" dirty="0" smtClean="0">
                <a:solidFill>
                  <a:srgbClr val="000000"/>
                </a:solidFill>
                <a:latin typeface="NEOTERIC" pitchFamily="2" charset="0"/>
              </a:rPr>
              <a:t>jeu</a:t>
            </a:r>
          </a:p>
          <a:p>
            <a:pPr algn="ctr"/>
            <a:r>
              <a:rPr lang="fr-FR" sz="1600" b="1" dirty="0" smtClean="0">
                <a:solidFill>
                  <a:srgbClr val="000000"/>
                </a:solidFill>
                <a:latin typeface="NEOTERIC" pitchFamily="2" charset="0"/>
              </a:rPr>
              <a:t> </a:t>
            </a:r>
            <a:endParaRPr lang="fr-FR" sz="1600" b="1" dirty="0">
              <a:solidFill>
                <a:srgbClr val="000000"/>
              </a:solidFill>
              <a:latin typeface="NEOTERIC" pitchFamily="2" charset="0"/>
            </a:endParaRPr>
          </a:p>
          <a:p>
            <a:pPr algn="ctr"/>
            <a:r>
              <a:rPr lang="fr-FR" sz="1600" b="1" dirty="0">
                <a:solidFill>
                  <a:srgbClr val="000000"/>
                </a:solidFill>
                <a:latin typeface="NEOTERIC" pitchFamily="2" charset="0"/>
              </a:rPr>
              <a:t>- Réaliser la partie cliente du </a:t>
            </a:r>
            <a:r>
              <a:rPr lang="fr-FR" sz="1600" b="1" dirty="0" smtClean="0">
                <a:solidFill>
                  <a:srgbClr val="000000"/>
                </a:solidFill>
                <a:latin typeface="NEOTERIC" pitchFamily="2" charset="0"/>
              </a:rPr>
              <a:t>jeu</a:t>
            </a:r>
            <a:endParaRPr lang="fr-FR" sz="1600" b="1" dirty="0">
              <a:solidFill>
                <a:srgbClr val="000000"/>
              </a:solidFill>
              <a:latin typeface="NEOTERIC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818586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텍스트 개체 틀 4"/>
          <p:cNvSpPr>
            <a:spLocks noGrp="1"/>
          </p:cNvSpPr>
          <p:nvPr>
            <p:ph type="body" sz="quarter" idx="10"/>
          </p:nvPr>
        </p:nvSpPr>
        <p:spPr>
          <a:xfrm flipH="1">
            <a:off x="766209" y="4384560"/>
            <a:ext cx="4680520" cy="1107996"/>
          </a:xfrm>
        </p:spPr>
        <p:txBody>
          <a:bodyPr/>
          <a:lstStyle/>
          <a:p>
            <a:r>
              <a:rPr lang="fr-FR" altLang="ko-KR" noProof="0" dirty="0" smtClean="0"/>
              <a:t> </a:t>
            </a:r>
            <a:r>
              <a:rPr lang="fr-FR" noProof="0" dirty="0" smtClean="0"/>
              <a:t>Gestion du board agile </a:t>
            </a:r>
            <a:endParaRPr lang="fr-FR" altLang="ko-KR" noProof="0" dirty="0" smtClean="0"/>
          </a:p>
          <a:p>
            <a:endParaRPr lang="fr-FR" altLang="ko-KR" noProof="0" dirty="0">
              <a:latin typeface="Impact" panose="020B0806030902050204" pitchFamily="34" charset="0"/>
            </a:endParaRPr>
          </a:p>
        </p:txBody>
      </p:sp>
      <p:sp>
        <p:nvSpPr>
          <p:cNvPr id="6" name="텍스트 개체 틀 5"/>
          <p:cNvSpPr>
            <a:spLocks noGrp="1"/>
          </p:cNvSpPr>
          <p:nvPr>
            <p:ph type="body" sz="quarter" idx="13"/>
          </p:nvPr>
        </p:nvSpPr>
        <p:spPr>
          <a:xfrm flipH="1">
            <a:off x="766209" y="4909703"/>
            <a:ext cx="4680520" cy="276999"/>
          </a:xfrm>
        </p:spPr>
        <p:txBody>
          <a:bodyPr/>
          <a:lstStyle/>
          <a:p>
            <a:r>
              <a:rPr lang="fr-FR" altLang="ko-KR" noProof="0" dirty="0" smtClean="0">
                <a:latin typeface="Impact" panose="020B0806030902050204" pitchFamily="34" charset="0"/>
              </a:rPr>
              <a:t> </a:t>
            </a:r>
            <a:endParaRPr lang="fr-FR" altLang="ko-KR" noProof="0" dirty="0">
              <a:latin typeface="Impact" panose="020B0806030902050204" pitchFamily="34" charset="0"/>
            </a:endParaRPr>
          </a:p>
        </p:txBody>
      </p:sp>
      <p:sp>
        <p:nvSpPr>
          <p:cNvPr id="7" name="텍스트 개체 틀 6"/>
          <p:cNvSpPr>
            <a:spLocks noGrp="1"/>
          </p:cNvSpPr>
          <p:nvPr>
            <p:ph type="body" sz="quarter" idx="14"/>
          </p:nvPr>
        </p:nvSpPr>
        <p:spPr>
          <a:xfrm flipH="1">
            <a:off x="3790545" y="3212976"/>
            <a:ext cx="1656184" cy="914096"/>
          </a:xfrm>
        </p:spPr>
        <p:txBody>
          <a:bodyPr/>
          <a:lstStyle/>
          <a:p>
            <a:r>
              <a:rPr lang="fr-FR" altLang="ko-KR" noProof="0" dirty="0" smtClean="0">
                <a:latin typeface="Impact" panose="020B0806030902050204" pitchFamily="34" charset="0"/>
              </a:rPr>
              <a:t>03</a:t>
            </a:r>
            <a:endParaRPr lang="fr-FR" altLang="ko-KR" noProof="0" dirty="0">
              <a:latin typeface="Impact" panose="020B0806030902050204" pitchFamily="34" charset="0"/>
            </a:endParaRPr>
          </a:p>
        </p:txBody>
      </p:sp>
      <p:cxnSp>
        <p:nvCxnSpPr>
          <p:cNvPr id="9" name="직선 연결선 8"/>
          <p:cNvCxnSpPr/>
          <p:nvPr/>
        </p:nvCxnSpPr>
        <p:spPr>
          <a:xfrm>
            <a:off x="2097741" y="4332008"/>
            <a:ext cx="3348988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897582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/>
          <p:cNvSpPr/>
          <p:nvPr/>
        </p:nvSpPr>
        <p:spPr>
          <a:xfrm>
            <a:off x="1081521" y="2136905"/>
            <a:ext cx="7378911" cy="3884383"/>
          </a:xfrm>
          <a:prstGeom prst="rect">
            <a:avLst/>
          </a:prstGeom>
          <a:noFill/>
          <a:ln>
            <a:solidFill>
              <a:srgbClr val="3B3B3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Rectangle 3"/>
          <p:cNvSpPr txBox="1">
            <a:spLocks noChangeArrowheads="1"/>
          </p:cNvSpPr>
          <p:nvPr/>
        </p:nvSpPr>
        <p:spPr bwMode="auto">
          <a:xfrm>
            <a:off x="2280062" y="937369"/>
            <a:ext cx="4583876" cy="677108"/>
          </a:xfrm>
          <a:prstGeom prst="rect">
            <a:avLst/>
          </a:prstGeom>
          <a:noFill/>
          <a:extLst/>
        </p:spPr>
        <p:txBody>
          <a:bodyPr wrap="square" lIns="0" tIns="0" rIns="0" bIns="0">
            <a:spAutoFit/>
          </a:bodyPr>
          <a:lstStyle>
            <a:lvl1pPr algn="ctr">
              <a:spcBef>
                <a:spcPct val="0"/>
              </a:spcBef>
              <a:buNone/>
              <a:defRPr lang="ko-KR" altLang="en-US" sz="4400" b="1" baseline="0" dirty="0">
                <a:solidFill>
                  <a:schemeClr val="bg1"/>
                </a:solidFill>
                <a:effectLst>
                  <a:outerShdw blurRad="12700" dist="25400" dir="5400000" algn="t" rotWithShape="0">
                    <a:prstClr val="black">
                      <a:alpha val="50000"/>
                    </a:prstClr>
                  </a:outerShdw>
                </a:effectLst>
                <a:latin typeface="Tahoma" pitchFamily="34" charset="0"/>
                <a:ea typeface="Tahoma" pitchFamily="34" charset="0"/>
                <a:cs typeface="Tahoma" pitchFamily="34" charset="0"/>
              </a:defRPr>
            </a:lvl1pPr>
          </a:lstStyle>
          <a:p>
            <a:r>
              <a:rPr lang="en-US" altLang="ko-KR" b="0" spc="50" dirty="0">
                <a:solidFill>
                  <a:schemeClr val="tx1"/>
                </a:solidFill>
                <a:effectLst/>
                <a:latin typeface="Impact" panose="020B0806030902050204" pitchFamily="34" charset="0"/>
              </a:rPr>
              <a:t> </a:t>
            </a:r>
            <a:r>
              <a:rPr lang="en-US" altLang="ko-KR" sz="3600" b="0" spc="50" dirty="0" err="1">
                <a:solidFill>
                  <a:schemeClr val="tx1"/>
                </a:solidFill>
                <a:effectLst/>
                <a:latin typeface="Impact" panose="020B0806030902050204" pitchFamily="34" charset="0"/>
              </a:rPr>
              <a:t>Gestion</a:t>
            </a:r>
            <a:r>
              <a:rPr lang="en-US" altLang="ko-KR" sz="3600" b="0" spc="50" dirty="0">
                <a:solidFill>
                  <a:schemeClr val="tx1"/>
                </a:solidFill>
                <a:effectLst/>
                <a:latin typeface="Impact" panose="020B0806030902050204" pitchFamily="34" charset="0"/>
              </a:rPr>
              <a:t> du board agile </a:t>
            </a:r>
          </a:p>
        </p:txBody>
      </p:sp>
      <p:cxnSp>
        <p:nvCxnSpPr>
          <p:cNvPr id="33" name="직선 연결선 32"/>
          <p:cNvCxnSpPr/>
          <p:nvPr/>
        </p:nvCxnSpPr>
        <p:spPr>
          <a:xfrm>
            <a:off x="3173508" y="923910"/>
            <a:ext cx="2883049" cy="0"/>
          </a:xfrm>
          <a:prstGeom prst="line">
            <a:avLst/>
          </a:prstGeom>
          <a:ln>
            <a:solidFill>
              <a:srgbClr val="3B3B3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슬라이드 번호 개체 틀 35"/>
          <p:cNvSpPr>
            <a:spLocks noGrp="1"/>
          </p:cNvSpPr>
          <p:nvPr>
            <p:ph type="sldNum" sz="quarter" idx="4294967295"/>
          </p:nvPr>
        </p:nvSpPr>
        <p:spPr>
          <a:xfrm>
            <a:off x="7010400" y="6448425"/>
            <a:ext cx="2133600" cy="365125"/>
          </a:xfrm>
        </p:spPr>
        <p:txBody>
          <a:bodyPr/>
          <a:lstStyle/>
          <a:p>
            <a:fld id="{6D496982-6B67-48BF-BE88-CEE75E286A28}" type="slidenum">
              <a:rPr lang="ko-KR" altLang="en-US" smtClean="0"/>
              <a:pPr/>
              <a:t>9</a:t>
            </a:fld>
            <a:endParaRPr lang="ko-KR" altLang="en-US"/>
          </a:p>
        </p:txBody>
      </p:sp>
      <p:sp>
        <p:nvSpPr>
          <p:cNvPr id="2" name="Rectangle 1"/>
          <p:cNvSpPr/>
          <p:nvPr/>
        </p:nvSpPr>
        <p:spPr>
          <a:xfrm>
            <a:off x="1331640" y="2276872"/>
            <a:ext cx="684076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fr-FR" dirty="0">
                <a:solidFill>
                  <a:srgbClr val="000000"/>
                </a:solidFill>
                <a:latin typeface="Calibri" panose="020F0502020204030204" pitchFamily="34" charset="0"/>
              </a:rPr>
              <a:t>Le </a:t>
            </a:r>
            <a:r>
              <a:rPr lang="fr-FR" dirty="0" err="1">
                <a:solidFill>
                  <a:srgbClr val="000000"/>
                </a:solidFill>
                <a:latin typeface="Calibri" panose="020F0502020204030204" pitchFamily="34" charset="0"/>
              </a:rPr>
              <a:t>board</a:t>
            </a:r>
            <a:r>
              <a:rPr lang="fr-FR" dirty="0">
                <a:solidFill>
                  <a:srgbClr val="000000"/>
                </a:solidFill>
                <a:latin typeface="Calibri" panose="020F0502020204030204" pitchFamily="34" charset="0"/>
              </a:rPr>
              <a:t> se trouve à l’adresse </a:t>
            </a:r>
            <a:r>
              <a:rPr lang="fr-FR" dirty="0" smtClean="0">
                <a:solidFill>
                  <a:srgbClr val="000000"/>
                </a:solidFill>
                <a:latin typeface="Calibri" panose="020F0502020204030204" pitchFamily="34" charset="0"/>
              </a:rPr>
              <a:t>suivante:</a:t>
            </a:r>
            <a:r>
              <a:rPr lang="fr-FR" sz="1400" dirty="0" smtClean="0">
                <a:solidFill>
                  <a:srgbClr val="FF0000"/>
                </a:solidFill>
                <a:latin typeface="Calibri" panose="020F0502020204030204" pitchFamily="34" charset="0"/>
              </a:rPr>
              <a:t> </a:t>
            </a:r>
            <a:r>
              <a:rPr lang="fr-FR" sz="1400" dirty="0">
                <a:solidFill>
                  <a:srgbClr val="FF0000"/>
                </a:solidFill>
                <a:latin typeface="Calibri" panose="020F0502020204030204" pitchFamily="34" charset="0"/>
              </a:rPr>
              <a:t>https://</a:t>
            </a:r>
            <a:r>
              <a:rPr lang="fr-FR" sz="1400" dirty="0" smtClean="0">
                <a:solidFill>
                  <a:srgbClr val="FF0000"/>
                </a:solidFill>
                <a:latin typeface="Calibri" panose="020F0502020204030204" pitchFamily="34" charset="0"/>
              </a:rPr>
              <a:t>trello.com/b/sukrra5a/wander </a:t>
            </a:r>
            <a:endParaRPr lang="fr-FR" sz="1400" dirty="0">
              <a:solidFill>
                <a:srgbClr val="FF0000"/>
              </a:solidFill>
              <a:latin typeface="Calibri" panose="020F0502020204030204" pitchFamily="34" charset="0"/>
            </a:endParaRPr>
          </a:p>
          <a:p>
            <a:pPr algn="ctr"/>
            <a:r>
              <a:rPr lang="fr-FR" dirty="0" smtClean="0">
                <a:solidFill>
                  <a:srgbClr val="000000"/>
                </a:solidFill>
                <a:latin typeface="Calibri" panose="020F0502020204030204" pitchFamily="34" charset="0"/>
              </a:rPr>
              <a:t>Il sera </a:t>
            </a:r>
            <a:r>
              <a:rPr lang="fr-FR" dirty="0">
                <a:solidFill>
                  <a:srgbClr val="000000"/>
                </a:solidFill>
                <a:latin typeface="Calibri" panose="020F0502020204030204" pitchFamily="34" charset="0"/>
              </a:rPr>
              <a:t>mis à jour par le chef de projet à chaque fin de </a:t>
            </a:r>
            <a:r>
              <a:rPr lang="fr-FR" dirty="0" smtClean="0">
                <a:solidFill>
                  <a:srgbClr val="000000"/>
                </a:solidFill>
                <a:latin typeface="Calibri" panose="020F0502020204030204" pitchFamily="34" charset="0"/>
              </a:rPr>
              <a:t>semaine</a:t>
            </a:r>
          </a:p>
          <a:p>
            <a:pPr algn="ctr"/>
            <a:r>
              <a:rPr lang="fr-FR" dirty="0" smtClean="0">
                <a:solidFill>
                  <a:srgbClr val="000000"/>
                </a:solidFill>
                <a:latin typeface="Calibri" panose="020F0502020204030204" pitchFamily="34" charset="0"/>
              </a:rPr>
              <a:t> </a:t>
            </a:r>
            <a:r>
              <a:rPr lang="fr-FR" dirty="0">
                <a:solidFill>
                  <a:srgbClr val="000000"/>
                </a:solidFill>
                <a:latin typeface="Calibri" panose="020F0502020204030204" pitchFamily="34" charset="0"/>
              </a:rPr>
              <a:t>ou lorsqu’une tâche sera terminée. </a:t>
            </a:r>
          </a:p>
          <a:p>
            <a:pPr algn="ctr"/>
            <a:r>
              <a:rPr lang="fr-FR" dirty="0">
                <a:solidFill>
                  <a:srgbClr val="000000"/>
                </a:solidFill>
                <a:latin typeface="Calibri" panose="020F0502020204030204" pitchFamily="34" charset="0"/>
              </a:rPr>
              <a:t>Nous insérons dans le </a:t>
            </a:r>
            <a:r>
              <a:rPr lang="fr-FR" dirty="0" err="1">
                <a:solidFill>
                  <a:srgbClr val="000000"/>
                </a:solidFill>
                <a:latin typeface="Calibri" panose="020F0502020204030204" pitchFamily="34" charset="0"/>
              </a:rPr>
              <a:t>trello</a:t>
            </a:r>
            <a:r>
              <a:rPr lang="fr-FR" dirty="0">
                <a:solidFill>
                  <a:srgbClr val="000000"/>
                </a:solidFill>
                <a:latin typeface="Calibri" panose="020F0502020204030204" pitchFamily="34" charset="0"/>
              </a:rPr>
              <a:t> les fonctionnalités à développer. </a:t>
            </a:r>
          </a:p>
          <a:p>
            <a:pPr algn="ctr"/>
            <a:r>
              <a:rPr lang="fr-FR" dirty="0">
                <a:solidFill>
                  <a:srgbClr val="000000"/>
                </a:solidFill>
                <a:latin typeface="Calibri" panose="020F0502020204030204" pitchFamily="34" charset="0"/>
              </a:rPr>
              <a:t>Le chef de projet décidera au fur et à mesure qui va faire </a:t>
            </a:r>
            <a:r>
              <a:rPr lang="fr-FR" dirty="0" smtClean="0">
                <a:solidFill>
                  <a:srgbClr val="000000"/>
                </a:solidFill>
                <a:latin typeface="Calibri" panose="020F0502020204030204" pitchFamily="34" charset="0"/>
              </a:rPr>
              <a:t>quoi,</a:t>
            </a:r>
          </a:p>
          <a:p>
            <a:pPr algn="ctr"/>
            <a:r>
              <a:rPr lang="fr-FR" dirty="0" smtClean="0">
                <a:solidFill>
                  <a:srgbClr val="000000"/>
                </a:solidFill>
                <a:latin typeface="Calibri" panose="020F0502020204030204" pitchFamily="34" charset="0"/>
              </a:rPr>
              <a:t> </a:t>
            </a:r>
            <a:r>
              <a:rPr lang="fr-FR" dirty="0">
                <a:solidFill>
                  <a:srgbClr val="000000"/>
                </a:solidFill>
                <a:latin typeface="Calibri" panose="020F0502020204030204" pitchFamily="34" charset="0"/>
              </a:rPr>
              <a:t>Le </a:t>
            </a:r>
            <a:r>
              <a:rPr lang="fr-FR" dirty="0" err="1">
                <a:solidFill>
                  <a:srgbClr val="000000"/>
                </a:solidFill>
                <a:latin typeface="Calibri" panose="020F0502020204030204" pitchFamily="34" charset="0"/>
              </a:rPr>
              <a:t>board</a:t>
            </a:r>
            <a:r>
              <a:rPr lang="fr-FR" dirty="0">
                <a:solidFill>
                  <a:srgbClr val="000000"/>
                </a:solidFill>
                <a:latin typeface="Calibri" panose="020F0502020204030204" pitchFamily="34" charset="0"/>
              </a:rPr>
              <a:t> contiendra les listes suivantes : </a:t>
            </a:r>
          </a:p>
          <a:p>
            <a:pPr algn="ctr"/>
            <a:r>
              <a:rPr lang="fr-FR" dirty="0" smtClean="0">
                <a:solidFill>
                  <a:srgbClr val="000000"/>
                </a:solidFill>
                <a:latin typeface="Calibri" panose="020F0502020204030204" pitchFamily="34" charset="0"/>
              </a:rPr>
              <a:t> - </a:t>
            </a:r>
            <a:r>
              <a:rPr lang="fr-FR" dirty="0">
                <a:solidFill>
                  <a:srgbClr val="000000"/>
                </a:solidFill>
                <a:latin typeface="Calibri" panose="020F0502020204030204" pitchFamily="34" charset="0"/>
              </a:rPr>
              <a:t>To do : les tâches à réaliser </a:t>
            </a:r>
          </a:p>
          <a:p>
            <a:pPr algn="ctr"/>
            <a:r>
              <a:rPr lang="fr-FR" dirty="0" smtClean="0">
                <a:solidFill>
                  <a:srgbClr val="000000"/>
                </a:solidFill>
                <a:latin typeface="Calibri" panose="020F0502020204030204" pitchFamily="34" charset="0"/>
              </a:rPr>
              <a:t>  - </a:t>
            </a:r>
            <a:r>
              <a:rPr lang="fr-FR" dirty="0" err="1">
                <a:solidFill>
                  <a:srgbClr val="000000"/>
                </a:solidFill>
                <a:latin typeface="Calibri" panose="020F0502020204030204" pitchFamily="34" charset="0"/>
              </a:rPr>
              <a:t>Done</a:t>
            </a:r>
            <a:r>
              <a:rPr lang="fr-FR" dirty="0">
                <a:solidFill>
                  <a:srgbClr val="000000"/>
                </a:solidFill>
                <a:latin typeface="Calibri" panose="020F0502020204030204" pitchFamily="34" charset="0"/>
              </a:rPr>
              <a:t> : les tâches terminées </a:t>
            </a:r>
          </a:p>
          <a:p>
            <a:pPr algn="ctr"/>
            <a:r>
              <a:rPr lang="fr-FR" dirty="0">
                <a:solidFill>
                  <a:srgbClr val="000000"/>
                </a:solidFill>
                <a:latin typeface="Calibri" panose="020F0502020204030204" pitchFamily="34" charset="0"/>
              </a:rPr>
              <a:t>- </a:t>
            </a:r>
            <a:r>
              <a:rPr lang="fr-FR" dirty="0" err="1">
                <a:solidFill>
                  <a:srgbClr val="000000"/>
                </a:solidFill>
                <a:latin typeface="Calibri" panose="020F0502020204030204" pitchFamily="34" charset="0"/>
              </a:rPr>
              <a:t>Ideas</a:t>
            </a:r>
            <a:r>
              <a:rPr lang="fr-FR" dirty="0">
                <a:solidFill>
                  <a:srgbClr val="000000"/>
                </a:solidFill>
                <a:latin typeface="Calibri" panose="020F0502020204030204" pitchFamily="34" charset="0"/>
              </a:rPr>
              <a:t> : les idées proposées </a:t>
            </a:r>
          </a:p>
          <a:p>
            <a:pPr algn="ctr"/>
            <a:r>
              <a:rPr lang="fr-FR" dirty="0" smtClean="0">
                <a:solidFill>
                  <a:srgbClr val="000000"/>
                </a:solidFill>
                <a:latin typeface="Calibri" panose="020F0502020204030204" pitchFamily="34" charset="0"/>
              </a:rPr>
              <a:t>         - </a:t>
            </a:r>
            <a:r>
              <a:rPr lang="fr-FR" dirty="0">
                <a:solidFill>
                  <a:srgbClr val="000000"/>
                </a:solidFill>
                <a:latin typeface="Calibri" panose="020F0502020204030204" pitchFamily="34" charset="0"/>
              </a:rPr>
              <a:t>In Progress : les tâches en cours </a:t>
            </a:r>
          </a:p>
          <a:p>
            <a:pPr algn="ctr"/>
            <a:r>
              <a:rPr lang="fr-FR" dirty="0" smtClean="0">
                <a:solidFill>
                  <a:srgbClr val="000000"/>
                </a:solidFill>
                <a:latin typeface="Calibri" panose="020F0502020204030204" pitchFamily="34" charset="0"/>
              </a:rPr>
              <a:t>                   - </a:t>
            </a:r>
            <a:r>
              <a:rPr lang="fr-FR" dirty="0" err="1">
                <a:solidFill>
                  <a:srgbClr val="000000"/>
                </a:solidFill>
                <a:latin typeface="Calibri" panose="020F0502020204030204" pitchFamily="34" charset="0"/>
              </a:rPr>
              <a:t>Problems</a:t>
            </a:r>
            <a:r>
              <a:rPr lang="fr-FR" dirty="0">
                <a:solidFill>
                  <a:srgbClr val="000000"/>
                </a:solidFill>
                <a:latin typeface="Calibri" panose="020F0502020204030204" pitchFamily="34" charset="0"/>
              </a:rPr>
              <a:t> : les problèmes rencontrés. </a:t>
            </a:r>
          </a:p>
        </p:txBody>
      </p:sp>
    </p:spTree>
    <p:extLst>
      <p:ext uri="{BB962C8B-B14F-4D97-AF65-F5344CB8AC3E}">
        <p14:creationId xmlns:p14="http://schemas.microsoft.com/office/powerpoint/2010/main" val="17162789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RESOURCE_PATHS_HASH_PRESENTER" val="f56dd1def8b50eb304f6fe074b56938609d7635"/>
</p:tagLst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2476</TotalTime>
  <Words>461</Words>
  <Application>Microsoft Office PowerPoint</Application>
  <PresentationFormat>Affichage à l'écran (4:3)</PresentationFormat>
  <Paragraphs>146</Paragraphs>
  <Slides>24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8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24</vt:i4>
      </vt:variant>
    </vt:vector>
  </HeadingPairs>
  <TitlesOfParts>
    <vt:vector size="33" baseType="lpstr">
      <vt:lpstr>맑은 고딕</vt:lpstr>
      <vt:lpstr>Arial</vt:lpstr>
      <vt:lpstr>Calibri</vt:lpstr>
      <vt:lpstr>Impact</vt:lpstr>
      <vt:lpstr>NEOTERIC</vt:lpstr>
      <vt:lpstr>Segoe UI</vt:lpstr>
      <vt:lpstr>Segoe UI Mono</vt:lpstr>
      <vt:lpstr>Tahoma</vt:lpstr>
      <vt:lpstr>Office 테마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Wander Presentation</dc:title>
  <dc:creator>pello5</dc:creator>
  <cp:lastModifiedBy>Rami</cp:lastModifiedBy>
  <cp:revision>105</cp:revision>
  <dcterms:created xsi:type="dcterms:W3CDTF">2014-12-22T07:01:46Z</dcterms:created>
  <dcterms:modified xsi:type="dcterms:W3CDTF">2015-10-22T08:21:54Z</dcterms:modified>
</cp:coreProperties>
</file>

<file path=docProps/thumbnail.jpeg>
</file>